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275" r:id="rId19"/>
    <p:sldId id="276" r:id="rId20"/>
    <p:sldId id="277" r:id="rId21"/>
    <p:sldId id="278" r:id="rId22"/>
  </p:sldIdLst>
  <p:sldSz cx="9144000" cy="5143500" type="screen16x9"/>
  <p:notesSz cx="6858000" cy="9144000"/>
  <p:embeddedFontLst>
    <p:embeddedFont>
      <p:font typeface="Helvetica Neue Light" charset="0"/>
      <p:regular r:id="rId24"/>
      <p:bold r:id="rId25"/>
      <p:italic r:id="rId26"/>
      <p:boldItalic r:id="rId27"/>
    </p:embeddedFont>
    <p:embeddedFont>
      <p:font typeface="Calibri"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9" d="100"/>
          <a:sy n="159" d="100"/>
        </p:scale>
        <p:origin x="-234"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561475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38f8df03a8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38f8df03a8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1707f67b2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1707f67b2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51707f67b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51707f67b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51707f67b2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51707f67b2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51555e1b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51555e1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51555e1bf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51555e1bf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1555e1bf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51555e1bf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8f8df03a8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138f8df03a8_0_4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Chapter Intro Slide (version H)</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Very short presentations (&lt; ~10 slides) may not need Chapter Intro Slides.</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There are multiple versions of this template with various white and black background images starting on slide 10.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38f8df03a8_6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38f8df03a8_6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8f8df03a8_6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38f8df03a8_6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8f8df03a8_6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8f8df03a8_6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38f8df03a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38f8df03a8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Agenda</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General Template Guidance: Information to help you make good presentations.</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Standard / Static Slides: Some key Endava slides/lockups that, in general, should only be modified by marketing.</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Template Slides: A selection of template slides for use in Endava presentations.</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Larger Format Template Slides: Template slides with larger content.</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Icon Library: A selection of hundreds of icons to use in Endava presentations.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8f8df03a8_0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8f8df03a8_0_8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38f8df03a8_0_8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ro"/>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8f8df03a8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138f8df03a8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General Template Guidance</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Information to help you make good presentations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8f8df03a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138f8df03a8_0_6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Concept slide (version 2)</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Concept slides create “breathing room” in presentations by having white space and focusing on a few key details. </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They are intended to represent important information, quotes, or Endava marketing messages to the audience.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8f8df03a8_0_8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138f8df03a8_0_8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8f8df03a8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38f8df03a8_0_3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Chapter Intro Slide (version C)</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Very short presentations (&lt; ~10 slides) may not need Chapter Intro Slides.</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There are multiple versions of this template with various white and black background images starting on slide 10.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8f8df03a8_1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8f8df03a8_1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8f8df03a8_1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38f8df03a8_1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8f8df03a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38f8df03a8_0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o" b="1"/>
              <a:t>Template Slides</a:t>
            </a:r>
            <a:endParaRPr/>
          </a:p>
          <a:p>
            <a:pPr marL="0" lvl="0" indent="0" algn="l" rtl="0">
              <a:spcBef>
                <a:spcPts val="0"/>
              </a:spcBef>
              <a:spcAft>
                <a:spcPts val="0"/>
              </a:spcAft>
              <a:buNone/>
            </a:pPr>
            <a:r>
              <a:rPr lang="ro" sz="1200">
                <a:solidFill>
                  <a:schemeClr val="dk1"/>
                </a:solidFill>
                <a:latin typeface="Calibri"/>
                <a:ea typeface="Calibri"/>
                <a:cs typeface="Calibri"/>
                <a:sym typeface="Calibri"/>
              </a:rPr>
              <a:t>A selection of template slides for use in Endava presentations.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484619" y="4905375"/>
            <a:ext cx="170100" cy="177000"/>
          </a:xfrm>
          <a:prstGeom prst="rect">
            <a:avLst/>
          </a:prstGeom>
          <a:noFill/>
          <a:ln>
            <a:noFill/>
          </a:ln>
        </p:spPr>
        <p:txBody>
          <a:bodyPr spcFirstLastPara="1" wrap="square" lIns="19050" tIns="19050" rIns="19050" bIns="19050" anchor="t" anchorCtr="0">
            <a:spAutoFit/>
          </a:bodyPr>
          <a:lstStyle>
            <a:lvl1pPr marL="0" lvl="0" indent="0" algn="ctr" rtl="0">
              <a:lnSpc>
                <a:spcPct val="100000"/>
              </a:lnSpc>
              <a:spcBef>
                <a:spcPts val="0"/>
              </a:spcBef>
              <a:spcAft>
                <a:spcPts val="0"/>
              </a:spcAft>
              <a:buClr>
                <a:srgbClr val="000000"/>
              </a:buClr>
              <a:buSzPts val="900"/>
              <a:buFont typeface="Arial"/>
              <a:buNone/>
              <a:defRPr sz="900" b="0"/>
            </a:lvl1pPr>
            <a:lvl2pPr marL="0" lvl="1" indent="0" algn="ctr" rtl="0">
              <a:lnSpc>
                <a:spcPct val="100000"/>
              </a:lnSpc>
              <a:spcBef>
                <a:spcPts val="0"/>
              </a:spcBef>
              <a:spcAft>
                <a:spcPts val="0"/>
              </a:spcAft>
              <a:buClr>
                <a:srgbClr val="000000"/>
              </a:buClr>
              <a:buSzPts val="900"/>
              <a:buFont typeface="Arial"/>
              <a:buNone/>
              <a:defRPr sz="900" b="0"/>
            </a:lvl2pPr>
            <a:lvl3pPr marL="0" lvl="2" indent="0" algn="ctr" rtl="0">
              <a:lnSpc>
                <a:spcPct val="100000"/>
              </a:lnSpc>
              <a:spcBef>
                <a:spcPts val="0"/>
              </a:spcBef>
              <a:spcAft>
                <a:spcPts val="0"/>
              </a:spcAft>
              <a:buClr>
                <a:srgbClr val="000000"/>
              </a:buClr>
              <a:buSzPts val="900"/>
              <a:buFont typeface="Arial"/>
              <a:buNone/>
              <a:defRPr sz="900" b="0"/>
            </a:lvl3pPr>
            <a:lvl4pPr marL="0" lvl="3" indent="0" algn="ctr" rtl="0">
              <a:lnSpc>
                <a:spcPct val="100000"/>
              </a:lnSpc>
              <a:spcBef>
                <a:spcPts val="0"/>
              </a:spcBef>
              <a:spcAft>
                <a:spcPts val="0"/>
              </a:spcAft>
              <a:buClr>
                <a:srgbClr val="000000"/>
              </a:buClr>
              <a:buSzPts val="900"/>
              <a:buFont typeface="Arial"/>
              <a:buNone/>
              <a:defRPr sz="900" b="0"/>
            </a:lvl4pPr>
            <a:lvl5pPr marL="0" lvl="4" indent="0" algn="ctr" rtl="0">
              <a:lnSpc>
                <a:spcPct val="100000"/>
              </a:lnSpc>
              <a:spcBef>
                <a:spcPts val="0"/>
              </a:spcBef>
              <a:spcAft>
                <a:spcPts val="0"/>
              </a:spcAft>
              <a:buClr>
                <a:srgbClr val="000000"/>
              </a:buClr>
              <a:buSzPts val="900"/>
              <a:buFont typeface="Arial"/>
              <a:buNone/>
              <a:defRPr sz="900" b="0"/>
            </a:lvl5pPr>
            <a:lvl6pPr marL="0" lvl="5" indent="0" algn="ctr" rtl="0">
              <a:lnSpc>
                <a:spcPct val="100000"/>
              </a:lnSpc>
              <a:spcBef>
                <a:spcPts val="0"/>
              </a:spcBef>
              <a:spcAft>
                <a:spcPts val="0"/>
              </a:spcAft>
              <a:buClr>
                <a:srgbClr val="000000"/>
              </a:buClr>
              <a:buSzPts val="900"/>
              <a:buFont typeface="Arial"/>
              <a:buNone/>
              <a:defRPr sz="900" b="0"/>
            </a:lvl6pPr>
            <a:lvl7pPr marL="0" lvl="6" indent="0" algn="ctr" rtl="0">
              <a:lnSpc>
                <a:spcPct val="100000"/>
              </a:lnSpc>
              <a:spcBef>
                <a:spcPts val="0"/>
              </a:spcBef>
              <a:spcAft>
                <a:spcPts val="0"/>
              </a:spcAft>
              <a:buClr>
                <a:srgbClr val="000000"/>
              </a:buClr>
              <a:buSzPts val="900"/>
              <a:buFont typeface="Arial"/>
              <a:buNone/>
              <a:defRPr sz="900" b="0"/>
            </a:lvl7pPr>
            <a:lvl8pPr marL="0" lvl="7" indent="0" algn="ctr" rtl="0">
              <a:lnSpc>
                <a:spcPct val="100000"/>
              </a:lnSpc>
              <a:spcBef>
                <a:spcPts val="0"/>
              </a:spcBef>
              <a:spcAft>
                <a:spcPts val="0"/>
              </a:spcAft>
              <a:buClr>
                <a:srgbClr val="000000"/>
              </a:buClr>
              <a:buSzPts val="900"/>
              <a:buFont typeface="Arial"/>
              <a:buNone/>
              <a:defRPr sz="900" b="0"/>
            </a:lvl8pPr>
            <a:lvl9pPr marL="0" lvl="8" indent="0" algn="ctr" rtl="0">
              <a:lnSpc>
                <a:spcPct val="100000"/>
              </a:lnSpc>
              <a:spcBef>
                <a:spcPts val="0"/>
              </a:spcBef>
              <a:spcAft>
                <a:spcPts val="0"/>
              </a:spcAft>
              <a:buClr>
                <a:srgbClr val="000000"/>
              </a:buClr>
              <a:buSzPts val="900"/>
              <a:buFont typeface="Arial"/>
              <a:buNone/>
              <a:defRPr sz="900" b="0"/>
            </a:lvl9pPr>
          </a:lstStyle>
          <a:p>
            <a:pPr marL="0" lvl="0" indent="0" algn="ctr" rtl="0">
              <a:spcBef>
                <a:spcPts val="0"/>
              </a:spcBef>
              <a:spcAft>
                <a:spcPts val="0"/>
              </a:spcAft>
              <a:buNone/>
            </a:pPr>
            <a:fld id="{00000000-1234-1234-1234-123412341234}" type="slidenum">
              <a:rPr lang="ro"/>
              <a:t>‹#›</a:t>
            </a:fld>
            <a:endParaRPr i="0" u="none" strike="noStrike" cap="none">
              <a:solidFill>
                <a:srgbClr val="000000"/>
              </a:solidFill>
              <a:latin typeface="Arial"/>
              <a:ea typeface="Arial"/>
              <a:cs typeface="Arial"/>
              <a:sym typeface="Arial"/>
            </a:endParaRPr>
          </a:p>
        </p:txBody>
      </p:sp>
      <p:sp>
        <p:nvSpPr>
          <p:cNvPr id="52" name="Google Shape;52;p13"/>
          <p:cNvSpPr txBox="1">
            <a:spLocks noGrp="1"/>
          </p:cNvSpPr>
          <p:nvPr>
            <p:ph type="ctrTitle"/>
          </p:nvPr>
        </p:nvSpPr>
        <p:spPr>
          <a:xfrm>
            <a:off x="1143000" y="841772"/>
            <a:ext cx="6858000" cy="1790700"/>
          </a:xfrm>
          <a:prstGeom prst="rect">
            <a:avLst/>
          </a:prstGeom>
          <a:noFill/>
          <a:ln>
            <a:noFill/>
          </a:ln>
        </p:spPr>
        <p:txBody>
          <a:bodyPr spcFirstLastPara="1" wrap="square" lIns="34275" tIns="17150" rIns="34275" bIns="17150" anchor="b" anchorCtr="0">
            <a:normAutofit/>
          </a:bodyPr>
          <a:lstStyle>
            <a:lvl1pPr lvl="0" algn="ctr" rtl="0">
              <a:lnSpc>
                <a:spcPct val="70000"/>
              </a:lnSpc>
              <a:spcBef>
                <a:spcPts val="0"/>
              </a:spcBef>
              <a:spcAft>
                <a:spcPts val="0"/>
              </a:spcAft>
              <a:buClr>
                <a:schemeClr val="dk2"/>
              </a:buClr>
              <a:buSzPts val="2300"/>
              <a:buFont typeface="Arial"/>
              <a:buNone/>
              <a:defRPr sz="2300"/>
            </a:lvl1pPr>
            <a:lvl2pPr lvl="1" algn="l" rtl="0">
              <a:lnSpc>
                <a:spcPct val="70000"/>
              </a:lnSpc>
              <a:spcBef>
                <a:spcPts val="0"/>
              </a:spcBef>
              <a:spcAft>
                <a:spcPts val="0"/>
              </a:spcAft>
              <a:buClr>
                <a:srgbClr val="000000"/>
              </a:buClr>
              <a:buSzPts val="700"/>
              <a:buNone/>
              <a:defRPr/>
            </a:lvl2pPr>
            <a:lvl3pPr lvl="2" algn="l" rtl="0">
              <a:lnSpc>
                <a:spcPct val="70000"/>
              </a:lnSpc>
              <a:spcBef>
                <a:spcPts val="0"/>
              </a:spcBef>
              <a:spcAft>
                <a:spcPts val="0"/>
              </a:spcAft>
              <a:buClr>
                <a:srgbClr val="000000"/>
              </a:buClr>
              <a:buSzPts val="700"/>
              <a:buNone/>
              <a:defRPr/>
            </a:lvl3pPr>
            <a:lvl4pPr lvl="3" algn="l" rtl="0">
              <a:lnSpc>
                <a:spcPct val="70000"/>
              </a:lnSpc>
              <a:spcBef>
                <a:spcPts val="0"/>
              </a:spcBef>
              <a:spcAft>
                <a:spcPts val="0"/>
              </a:spcAft>
              <a:buClr>
                <a:srgbClr val="000000"/>
              </a:buClr>
              <a:buSzPts val="700"/>
              <a:buNone/>
              <a:defRPr/>
            </a:lvl4pPr>
            <a:lvl5pPr lvl="4" algn="l" rtl="0">
              <a:lnSpc>
                <a:spcPct val="70000"/>
              </a:lnSpc>
              <a:spcBef>
                <a:spcPts val="0"/>
              </a:spcBef>
              <a:spcAft>
                <a:spcPts val="0"/>
              </a:spcAft>
              <a:buClr>
                <a:srgbClr val="000000"/>
              </a:buClr>
              <a:buSzPts val="700"/>
              <a:buNone/>
              <a:defRPr/>
            </a:lvl5pPr>
            <a:lvl6pPr lvl="5" algn="l" rtl="0">
              <a:lnSpc>
                <a:spcPct val="70000"/>
              </a:lnSpc>
              <a:spcBef>
                <a:spcPts val="0"/>
              </a:spcBef>
              <a:spcAft>
                <a:spcPts val="0"/>
              </a:spcAft>
              <a:buClr>
                <a:srgbClr val="000000"/>
              </a:buClr>
              <a:buSzPts val="700"/>
              <a:buNone/>
              <a:defRPr/>
            </a:lvl6pPr>
            <a:lvl7pPr lvl="6" algn="l" rtl="0">
              <a:lnSpc>
                <a:spcPct val="70000"/>
              </a:lnSpc>
              <a:spcBef>
                <a:spcPts val="0"/>
              </a:spcBef>
              <a:spcAft>
                <a:spcPts val="0"/>
              </a:spcAft>
              <a:buClr>
                <a:srgbClr val="000000"/>
              </a:buClr>
              <a:buSzPts val="700"/>
              <a:buNone/>
              <a:defRPr/>
            </a:lvl7pPr>
            <a:lvl8pPr lvl="7" algn="l" rtl="0">
              <a:lnSpc>
                <a:spcPct val="70000"/>
              </a:lnSpc>
              <a:spcBef>
                <a:spcPts val="0"/>
              </a:spcBef>
              <a:spcAft>
                <a:spcPts val="0"/>
              </a:spcAft>
              <a:buClr>
                <a:srgbClr val="000000"/>
              </a:buClr>
              <a:buSzPts val="700"/>
              <a:buNone/>
              <a:defRPr/>
            </a:lvl8pPr>
            <a:lvl9pPr lvl="8" algn="l" rtl="0">
              <a:lnSpc>
                <a:spcPct val="70000"/>
              </a:lnSpc>
              <a:spcBef>
                <a:spcPts val="0"/>
              </a:spcBef>
              <a:spcAft>
                <a:spcPts val="0"/>
              </a:spcAft>
              <a:buClr>
                <a:srgbClr val="000000"/>
              </a:buClr>
              <a:buSzPts val="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and Footer - Black">
  <p:cSld name="Header and Footer - Black">
    <p:bg>
      <p:bgPr>
        <a:solidFill>
          <a:srgbClr val="000000"/>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8931747" y="4983542"/>
            <a:ext cx="170700" cy="2310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sp>
        <p:nvSpPr>
          <p:cNvPr id="55" name="Google Shape;55;p14"/>
          <p:cNvSpPr txBox="1">
            <a:spLocks noGrp="1"/>
          </p:cNvSpPr>
          <p:nvPr>
            <p:ph type="body" idx="1"/>
          </p:nvPr>
        </p:nvSpPr>
        <p:spPr>
          <a:xfrm>
            <a:off x="638732" y="5553"/>
            <a:ext cx="3719700" cy="293100"/>
          </a:xfrm>
          <a:prstGeom prst="rect">
            <a:avLst/>
          </a:prstGeom>
          <a:noFill/>
          <a:ln>
            <a:noFill/>
          </a:ln>
        </p:spPr>
        <p:txBody>
          <a:bodyPr spcFirstLastPara="1" wrap="square" lIns="53575" tIns="53575" rIns="53575" bIns="53575" anchor="ctr" anchorCtr="0">
            <a:spAutoFit/>
          </a:bodyPr>
          <a:lstStyle>
            <a:lvl1pPr marL="457200" lvl="0" indent="-228600" algn="l" rtl="0">
              <a:lnSpc>
                <a:spcPct val="100000"/>
              </a:lnSpc>
              <a:spcBef>
                <a:spcPts val="1100"/>
              </a:spcBef>
              <a:spcAft>
                <a:spcPts val="0"/>
              </a:spcAft>
              <a:buClr>
                <a:srgbClr val="5E5E5E"/>
              </a:buClr>
              <a:buSzPts val="1200"/>
              <a:buFont typeface="Arial"/>
              <a:buNone/>
              <a:defRPr sz="1200"/>
            </a:lvl1pPr>
            <a:lvl2pPr marL="914400" lvl="1" indent="-336550" algn="l" rtl="0">
              <a:lnSpc>
                <a:spcPct val="100000"/>
              </a:lnSpc>
              <a:spcBef>
                <a:spcPts val="1100"/>
              </a:spcBef>
              <a:spcAft>
                <a:spcPts val="0"/>
              </a:spcAft>
              <a:buClr>
                <a:srgbClr val="5E5E5E"/>
              </a:buClr>
              <a:buSzPts val="1700"/>
              <a:buChar char="○"/>
              <a:defRPr/>
            </a:lvl2pPr>
            <a:lvl3pPr marL="1371600" lvl="2" indent="-336550" algn="l" rtl="0">
              <a:lnSpc>
                <a:spcPct val="100000"/>
              </a:lnSpc>
              <a:spcBef>
                <a:spcPts val="1100"/>
              </a:spcBef>
              <a:spcAft>
                <a:spcPts val="0"/>
              </a:spcAft>
              <a:buClr>
                <a:srgbClr val="5E5E5E"/>
              </a:buClr>
              <a:buSzPts val="1700"/>
              <a:buChar char="■"/>
              <a:defRPr/>
            </a:lvl3pPr>
            <a:lvl4pPr marL="1828800" lvl="3" indent="-336550" algn="l" rtl="0">
              <a:lnSpc>
                <a:spcPct val="100000"/>
              </a:lnSpc>
              <a:spcBef>
                <a:spcPts val="1100"/>
              </a:spcBef>
              <a:spcAft>
                <a:spcPts val="0"/>
              </a:spcAft>
              <a:buClr>
                <a:srgbClr val="5E5E5E"/>
              </a:buClr>
              <a:buSzPts val="1700"/>
              <a:buChar char="●"/>
              <a:defRPr/>
            </a:lvl4pPr>
            <a:lvl5pPr marL="2286000" lvl="4" indent="-336550" algn="l" rtl="0">
              <a:lnSpc>
                <a:spcPct val="100000"/>
              </a:lnSpc>
              <a:spcBef>
                <a:spcPts val="1100"/>
              </a:spcBef>
              <a:spcAft>
                <a:spcPts val="0"/>
              </a:spcAft>
              <a:buClr>
                <a:srgbClr val="5E5E5E"/>
              </a:buClr>
              <a:buSzPts val="1700"/>
              <a:buChar char="○"/>
              <a:defRPr/>
            </a:lvl5pPr>
            <a:lvl6pPr marL="2743200" lvl="5" indent="-336550" algn="l" rtl="0">
              <a:lnSpc>
                <a:spcPct val="100000"/>
              </a:lnSpc>
              <a:spcBef>
                <a:spcPts val="1100"/>
              </a:spcBef>
              <a:spcAft>
                <a:spcPts val="0"/>
              </a:spcAft>
              <a:buClr>
                <a:srgbClr val="5E5E5E"/>
              </a:buClr>
              <a:buSzPts val="1700"/>
              <a:buChar char="■"/>
              <a:defRPr/>
            </a:lvl6pPr>
            <a:lvl7pPr marL="3200400" lvl="6" indent="-336550" algn="l" rtl="0">
              <a:lnSpc>
                <a:spcPct val="100000"/>
              </a:lnSpc>
              <a:spcBef>
                <a:spcPts val="1100"/>
              </a:spcBef>
              <a:spcAft>
                <a:spcPts val="0"/>
              </a:spcAft>
              <a:buClr>
                <a:srgbClr val="5E5E5E"/>
              </a:buClr>
              <a:buSzPts val="1700"/>
              <a:buChar char="●"/>
              <a:defRPr/>
            </a:lvl7pPr>
            <a:lvl8pPr marL="3657600" lvl="7" indent="-336550" algn="l" rtl="0">
              <a:lnSpc>
                <a:spcPct val="100000"/>
              </a:lnSpc>
              <a:spcBef>
                <a:spcPts val="1100"/>
              </a:spcBef>
              <a:spcAft>
                <a:spcPts val="0"/>
              </a:spcAft>
              <a:buClr>
                <a:srgbClr val="5E5E5E"/>
              </a:buClr>
              <a:buSzPts val="1700"/>
              <a:buChar char="○"/>
              <a:defRPr/>
            </a:lvl8pPr>
            <a:lvl9pPr marL="4114800" lvl="8" indent="-336550" algn="l" rtl="0">
              <a:lnSpc>
                <a:spcPct val="100000"/>
              </a:lnSpc>
              <a:spcBef>
                <a:spcPts val="1100"/>
              </a:spcBef>
              <a:spcAft>
                <a:spcPts val="0"/>
              </a:spcAft>
              <a:buClr>
                <a:srgbClr val="5E5E5E"/>
              </a:buClr>
              <a:buSzPts val="17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Footer - Black">
  <p:cSld name="Footer - Black">
    <p:bg>
      <p:bgPr>
        <a:solidFill>
          <a:srgbClr val="000000"/>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sldNum" idx="12"/>
          </p:nvPr>
        </p:nvSpPr>
        <p:spPr>
          <a:xfrm>
            <a:off x="8931747" y="4983542"/>
            <a:ext cx="170700" cy="2310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sp>
        <p:nvSpPr>
          <p:cNvPr id="58" name="Google Shape;58;p15"/>
          <p:cNvSpPr txBox="1"/>
          <p:nvPr/>
        </p:nvSpPr>
        <p:spPr>
          <a:xfrm>
            <a:off x="252783" y="4986161"/>
            <a:ext cx="7996200" cy="131100"/>
          </a:xfrm>
          <a:prstGeom prst="rect">
            <a:avLst/>
          </a:prstGeom>
          <a:noFill/>
          <a:ln>
            <a:noFill/>
          </a:ln>
        </p:spPr>
        <p:txBody>
          <a:bodyPr spcFirstLastPara="1" wrap="square" lIns="26775" tIns="26775" rIns="26775" bIns="26775" anchor="ctr" anchorCtr="0">
            <a:spAutoFit/>
          </a:bodyPr>
          <a:lstStyle/>
          <a:p>
            <a:pPr marL="0" marR="0" lvl="0" indent="0" algn="l" rtl="0">
              <a:spcBef>
                <a:spcPts val="0"/>
              </a:spcBef>
              <a:spcAft>
                <a:spcPts val="0"/>
              </a:spcAft>
              <a:buNone/>
            </a:pPr>
            <a:r>
              <a:rPr lang="ro" sz="500" b="1" i="0" u="none" strike="noStrike" cap="none">
                <a:solidFill>
                  <a:srgbClr val="929292"/>
                </a:solidFill>
                <a:latin typeface="Arial"/>
                <a:ea typeface="Arial"/>
                <a:cs typeface="Arial"/>
                <a:sym typeface="Arial"/>
              </a:rPr>
              <a:t>Client name  </a:t>
            </a:r>
            <a:r>
              <a:rPr lang="ro" sz="500" b="0" i="0" u="none" strike="noStrike" cap="none">
                <a:solidFill>
                  <a:srgbClr val="929292"/>
                </a:solidFill>
                <a:latin typeface="Arial"/>
                <a:ea typeface="Arial"/>
                <a:cs typeface="Arial"/>
                <a:sym typeface="Arial"/>
              </a:rPr>
              <a:t>// </a:t>
            </a:r>
            <a:r>
              <a:rPr lang="ro" sz="500" b="1" i="0" u="none" strike="noStrike" cap="none">
                <a:solidFill>
                  <a:srgbClr val="929292"/>
                </a:solidFill>
                <a:latin typeface="Arial"/>
                <a:ea typeface="Arial"/>
                <a:cs typeface="Arial"/>
                <a:sym typeface="Arial"/>
              </a:rPr>
              <a:t> </a:t>
            </a:r>
            <a:r>
              <a:rPr lang="ro" sz="500" b="0" i="0" u="none" strike="noStrike" cap="none">
                <a:solidFill>
                  <a:srgbClr val="929292"/>
                </a:solidFill>
                <a:latin typeface="Arial"/>
                <a:ea typeface="Arial"/>
                <a:cs typeface="Arial"/>
                <a:sym typeface="Arial"/>
              </a:rPr>
              <a:t>presentation name  //  © Copyright 2020 Endava  //  Confidential and Proprietary  //  Version 1.0</a:t>
            </a:r>
            <a:endParaRPr sz="1100"/>
          </a:p>
        </p:txBody>
      </p:sp>
      <p:pic>
        <p:nvPicPr>
          <p:cNvPr id="59" name="Google Shape;59;p15"/>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Minimal Footer">
  <p:cSld name="Minimal Footer">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sz="600" cap="none">
                <a:solidFill>
                  <a:srgbClr val="000000"/>
                </a:solidFill>
              </a:defRPr>
            </a:lvl1pPr>
            <a:lvl2pPr marL="0" lvl="1" indent="0" algn="r" rtl="0">
              <a:lnSpc>
                <a:spcPct val="100000"/>
              </a:lnSpc>
              <a:spcBef>
                <a:spcPts val="0"/>
              </a:spcBef>
              <a:buNone/>
              <a:defRPr sz="600" cap="none">
                <a:solidFill>
                  <a:srgbClr val="000000"/>
                </a:solidFill>
              </a:defRPr>
            </a:lvl2pPr>
            <a:lvl3pPr marL="0" lvl="2" indent="0" algn="r" rtl="0">
              <a:lnSpc>
                <a:spcPct val="100000"/>
              </a:lnSpc>
              <a:spcBef>
                <a:spcPts val="0"/>
              </a:spcBef>
              <a:buNone/>
              <a:defRPr sz="600" cap="none">
                <a:solidFill>
                  <a:srgbClr val="000000"/>
                </a:solidFill>
              </a:defRPr>
            </a:lvl3pPr>
            <a:lvl4pPr marL="0" lvl="3" indent="0" algn="r" rtl="0">
              <a:lnSpc>
                <a:spcPct val="100000"/>
              </a:lnSpc>
              <a:spcBef>
                <a:spcPts val="0"/>
              </a:spcBef>
              <a:buNone/>
              <a:defRPr sz="600" cap="none">
                <a:solidFill>
                  <a:srgbClr val="000000"/>
                </a:solidFill>
              </a:defRPr>
            </a:lvl4pPr>
            <a:lvl5pPr marL="0" lvl="4" indent="0" algn="r" rtl="0">
              <a:lnSpc>
                <a:spcPct val="100000"/>
              </a:lnSpc>
              <a:spcBef>
                <a:spcPts val="0"/>
              </a:spcBef>
              <a:buNone/>
              <a:defRPr sz="600" cap="none">
                <a:solidFill>
                  <a:srgbClr val="000000"/>
                </a:solidFill>
              </a:defRPr>
            </a:lvl5pPr>
            <a:lvl6pPr marL="0" lvl="5" indent="0" algn="r" rtl="0">
              <a:lnSpc>
                <a:spcPct val="100000"/>
              </a:lnSpc>
              <a:spcBef>
                <a:spcPts val="0"/>
              </a:spcBef>
              <a:buNone/>
              <a:defRPr sz="600" cap="none">
                <a:solidFill>
                  <a:srgbClr val="000000"/>
                </a:solidFill>
              </a:defRPr>
            </a:lvl6pPr>
            <a:lvl7pPr marL="0" lvl="6" indent="0" algn="r" rtl="0">
              <a:lnSpc>
                <a:spcPct val="100000"/>
              </a:lnSpc>
              <a:spcBef>
                <a:spcPts val="0"/>
              </a:spcBef>
              <a:buNone/>
              <a:defRPr sz="600" cap="none">
                <a:solidFill>
                  <a:srgbClr val="000000"/>
                </a:solidFill>
              </a:defRPr>
            </a:lvl7pPr>
            <a:lvl8pPr marL="0" lvl="7" indent="0" algn="r" rtl="0">
              <a:lnSpc>
                <a:spcPct val="100000"/>
              </a:lnSpc>
              <a:spcBef>
                <a:spcPts val="0"/>
              </a:spcBef>
              <a:buNone/>
              <a:defRPr sz="600" cap="none">
                <a:solidFill>
                  <a:srgbClr val="000000"/>
                </a:solidFill>
              </a:defRPr>
            </a:lvl8pPr>
            <a:lvl9pPr marL="0" lvl="8" indent="0" algn="r" rtl="0">
              <a:lnSpc>
                <a:spcPct val="100000"/>
              </a:lnSpc>
              <a:spcBef>
                <a:spcPts val="0"/>
              </a:spcBef>
              <a:buNone/>
              <a:defRPr sz="600" cap="none">
                <a:solidFill>
                  <a:srgbClr val="000000"/>
                </a:solidFill>
              </a:defRPr>
            </a:lvl9pPr>
          </a:lstStyle>
          <a:p>
            <a:pPr marL="0" lvl="0" indent="0" algn="r" rtl="0">
              <a:spcBef>
                <a:spcPts val="0"/>
              </a:spcBef>
              <a:spcAft>
                <a:spcPts val="0"/>
              </a:spcAft>
              <a:buNone/>
            </a:pPr>
            <a:fld id="{00000000-1234-1234-1234-123412341234}" type="slidenum">
              <a:rPr lang="ro"/>
              <a:t>‹#›</a:t>
            </a:fld>
            <a:endParaRPr sz="1000">
              <a:solidFill>
                <a:schemeClr val="dk2"/>
              </a:solidFill>
            </a:endParaRPr>
          </a:p>
        </p:txBody>
      </p:sp>
      <p:pic>
        <p:nvPicPr>
          <p:cNvPr id="62" name="Google Shape;62;p16"/>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6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71"/>
        <p:cNvGrpSpPr/>
        <p:nvPr/>
      </p:nvGrpSpPr>
      <p:grpSpPr>
        <a:xfrm>
          <a:off x="0" y="0"/>
          <a:ext cx="0" cy="0"/>
          <a:chOff x="0" y="0"/>
          <a:chExt cx="0" cy="0"/>
        </a:xfrm>
      </p:grpSpPr>
      <p:sp>
        <p:nvSpPr>
          <p:cNvPr id="72" name="Google Shape;72;p19"/>
          <p:cNvSpPr txBox="1">
            <a:spLocks noGrp="1"/>
          </p:cNvSpPr>
          <p:nvPr>
            <p:ph type="sldNum" idx="12"/>
          </p:nvPr>
        </p:nvSpPr>
        <p:spPr>
          <a:xfrm>
            <a:off x="4460815" y="4905375"/>
            <a:ext cx="217500" cy="215400"/>
          </a:xfrm>
          <a:prstGeom prst="rect">
            <a:avLst/>
          </a:prstGeom>
          <a:noFill/>
          <a:ln>
            <a:noFill/>
          </a:ln>
        </p:spPr>
        <p:txBody>
          <a:bodyPr spcFirstLastPara="1" wrap="square" lIns="38100" tIns="38100" rIns="38100" bIns="38100" anchor="t" anchorCtr="0">
            <a:spAutoFit/>
          </a:bodyPr>
          <a:lstStyle>
            <a:lvl1pPr marL="0" lvl="0" indent="0" algn="ctr" rtl="0">
              <a:lnSpc>
                <a:spcPct val="100000"/>
              </a:lnSpc>
              <a:spcBef>
                <a:spcPts val="0"/>
              </a:spcBef>
              <a:buNone/>
              <a:defRPr sz="900" b="0"/>
            </a:lvl1pPr>
            <a:lvl2pPr marL="0" lvl="1" indent="0" algn="ctr" rtl="0">
              <a:lnSpc>
                <a:spcPct val="100000"/>
              </a:lnSpc>
              <a:spcBef>
                <a:spcPts val="0"/>
              </a:spcBef>
              <a:buNone/>
              <a:defRPr sz="900" b="0"/>
            </a:lvl2pPr>
            <a:lvl3pPr marL="0" lvl="2" indent="0" algn="ctr" rtl="0">
              <a:lnSpc>
                <a:spcPct val="100000"/>
              </a:lnSpc>
              <a:spcBef>
                <a:spcPts val="0"/>
              </a:spcBef>
              <a:buNone/>
              <a:defRPr sz="900" b="0"/>
            </a:lvl3pPr>
            <a:lvl4pPr marL="0" lvl="3" indent="0" algn="ctr" rtl="0">
              <a:lnSpc>
                <a:spcPct val="100000"/>
              </a:lnSpc>
              <a:spcBef>
                <a:spcPts val="0"/>
              </a:spcBef>
              <a:buNone/>
              <a:defRPr sz="900" b="0"/>
            </a:lvl4pPr>
            <a:lvl5pPr marL="0" lvl="4" indent="0" algn="ctr" rtl="0">
              <a:lnSpc>
                <a:spcPct val="100000"/>
              </a:lnSpc>
              <a:spcBef>
                <a:spcPts val="0"/>
              </a:spcBef>
              <a:buNone/>
              <a:defRPr sz="900" b="0"/>
            </a:lvl5pPr>
            <a:lvl6pPr marL="0" lvl="5" indent="0" algn="ctr" rtl="0">
              <a:lnSpc>
                <a:spcPct val="100000"/>
              </a:lnSpc>
              <a:spcBef>
                <a:spcPts val="0"/>
              </a:spcBef>
              <a:buNone/>
              <a:defRPr sz="900" b="0"/>
            </a:lvl6pPr>
            <a:lvl7pPr marL="0" lvl="6" indent="0" algn="ctr" rtl="0">
              <a:lnSpc>
                <a:spcPct val="100000"/>
              </a:lnSpc>
              <a:spcBef>
                <a:spcPts val="0"/>
              </a:spcBef>
              <a:buNone/>
              <a:defRPr sz="900" b="0"/>
            </a:lvl7pPr>
            <a:lvl8pPr marL="0" lvl="7" indent="0" algn="ctr" rtl="0">
              <a:lnSpc>
                <a:spcPct val="100000"/>
              </a:lnSpc>
              <a:spcBef>
                <a:spcPts val="0"/>
              </a:spcBef>
              <a:buNone/>
              <a:defRPr sz="900" b="0"/>
            </a:lvl8pPr>
            <a:lvl9pPr marL="0" lvl="8" indent="0" algn="ctr" rtl="0">
              <a:lnSpc>
                <a:spcPct val="100000"/>
              </a:lnSpc>
              <a:spcBef>
                <a:spcPts val="0"/>
              </a:spcBef>
              <a:buNone/>
              <a:defRPr sz="900" b="0"/>
            </a:lvl9pPr>
          </a:lstStyle>
          <a:p>
            <a:pPr marL="0" lvl="0" indent="0" algn="ctr" rtl="0">
              <a:spcBef>
                <a:spcPts val="0"/>
              </a:spcBef>
              <a:spcAft>
                <a:spcPts val="0"/>
              </a:spcAft>
              <a:buNone/>
            </a:pPr>
            <a:fld id="{00000000-1234-1234-1234-123412341234}" type="slidenum">
              <a:rPr lang="ro"/>
              <a:t>‹#›</a:t>
            </a:fld>
            <a:endParaRPr i="0" u="none" strike="noStrike" cap="none">
              <a:solidFill>
                <a:srgbClr val="000000"/>
              </a:solidFill>
              <a:latin typeface="Arial"/>
              <a:ea typeface="Arial"/>
              <a:cs typeface="Arial"/>
              <a:sym typeface="Arial"/>
            </a:endParaRPr>
          </a:p>
        </p:txBody>
      </p:sp>
      <p:sp>
        <p:nvSpPr>
          <p:cNvPr id="73" name="Google Shape;73;p1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70000"/>
              </a:lnSpc>
              <a:spcBef>
                <a:spcPts val="0"/>
              </a:spcBef>
              <a:spcAft>
                <a:spcPts val="0"/>
              </a:spcAft>
              <a:buClr>
                <a:schemeClr val="dk2"/>
              </a:buClr>
              <a:buSzPts val="2300"/>
              <a:buFont typeface="Arial"/>
              <a:buNone/>
              <a:defRPr sz="2300"/>
            </a:lvl1pPr>
            <a:lvl2pPr lvl="1" algn="l" rtl="0">
              <a:lnSpc>
                <a:spcPct val="70000"/>
              </a:lnSpc>
              <a:spcBef>
                <a:spcPts val="0"/>
              </a:spcBef>
              <a:spcAft>
                <a:spcPts val="0"/>
              </a:spcAft>
              <a:buClr>
                <a:srgbClr val="000000"/>
              </a:buClr>
              <a:buSzPts val="1400"/>
              <a:buNone/>
              <a:defRPr/>
            </a:lvl2pPr>
            <a:lvl3pPr lvl="2" algn="l" rtl="0">
              <a:lnSpc>
                <a:spcPct val="70000"/>
              </a:lnSpc>
              <a:spcBef>
                <a:spcPts val="0"/>
              </a:spcBef>
              <a:spcAft>
                <a:spcPts val="0"/>
              </a:spcAft>
              <a:buClr>
                <a:srgbClr val="000000"/>
              </a:buClr>
              <a:buSzPts val="1400"/>
              <a:buNone/>
              <a:defRPr/>
            </a:lvl3pPr>
            <a:lvl4pPr lvl="3" algn="l" rtl="0">
              <a:lnSpc>
                <a:spcPct val="70000"/>
              </a:lnSpc>
              <a:spcBef>
                <a:spcPts val="0"/>
              </a:spcBef>
              <a:spcAft>
                <a:spcPts val="0"/>
              </a:spcAft>
              <a:buClr>
                <a:srgbClr val="000000"/>
              </a:buClr>
              <a:buSzPts val="1400"/>
              <a:buNone/>
              <a:defRPr/>
            </a:lvl4pPr>
            <a:lvl5pPr lvl="4" algn="l" rtl="0">
              <a:lnSpc>
                <a:spcPct val="70000"/>
              </a:lnSpc>
              <a:spcBef>
                <a:spcPts val="0"/>
              </a:spcBef>
              <a:spcAft>
                <a:spcPts val="0"/>
              </a:spcAft>
              <a:buClr>
                <a:srgbClr val="000000"/>
              </a:buClr>
              <a:buSzPts val="1400"/>
              <a:buNone/>
              <a:defRPr/>
            </a:lvl5pPr>
            <a:lvl6pPr lvl="5" algn="l" rtl="0">
              <a:lnSpc>
                <a:spcPct val="70000"/>
              </a:lnSpc>
              <a:spcBef>
                <a:spcPts val="0"/>
              </a:spcBef>
              <a:spcAft>
                <a:spcPts val="0"/>
              </a:spcAft>
              <a:buClr>
                <a:srgbClr val="000000"/>
              </a:buClr>
              <a:buSzPts val="1400"/>
              <a:buNone/>
              <a:defRPr/>
            </a:lvl6pPr>
            <a:lvl7pPr lvl="6" algn="l" rtl="0">
              <a:lnSpc>
                <a:spcPct val="70000"/>
              </a:lnSpc>
              <a:spcBef>
                <a:spcPts val="0"/>
              </a:spcBef>
              <a:spcAft>
                <a:spcPts val="0"/>
              </a:spcAft>
              <a:buClr>
                <a:srgbClr val="000000"/>
              </a:buClr>
              <a:buSzPts val="1400"/>
              <a:buNone/>
              <a:defRPr/>
            </a:lvl7pPr>
            <a:lvl8pPr lvl="7" algn="l" rtl="0">
              <a:lnSpc>
                <a:spcPct val="70000"/>
              </a:lnSpc>
              <a:spcBef>
                <a:spcPts val="0"/>
              </a:spcBef>
              <a:spcAft>
                <a:spcPts val="0"/>
              </a:spcAft>
              <a:buClr>
                <a:srgbClr val="000000"/>
              </a:buClr>
              <a:buSzPts val="1400"/>
              <a:buNone/>
              <a:defRPr/>
            </a:lvl8pPr>
            <a:lvl9pPr lvl="8" algn="l" rtl="0">
              <a:lnSpc>
                <a:spcPct val="70000"/>
              </a:lnSpc>
              <a:spcBef>
                <a:spcPts val="0"/>
              </a:spcBef>
              <a:spcAft>
                <a:spcPts val="0"/>
              </a:spcAft>
              <a:buClr>
                <a:srgbClr val="000000"/>
              </a:buClr>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and Footer">
  <p:cSld name="Header and Footer">
    <p:spTree>
      <p:nvGrpSpPr>
        <p:cNvPr id="1" name="Shape 74"/>
        <p:cNvGrpSpPr/>
        <p:nvPr/>
      </p:nvGrpSpPr>
      <p:grpSpPr>
        <a:xfrm>
          <a:off x="0" y="0"/>
          <a:ext cx="0" cy="0"/>
          <a:chOff x="0" y="0"/>
          <a:chExt cx="0" cy="0"/>
        </a:xfrm>
      </p:grpSpPr>
      <p:sp>
        <p:nvSpPr>
          <p:cNvPr id="75" name="Google Shape;75;p20"/>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sz="600" cap="none">
                <a:solidFill>
                  <a:srgbClr val="000000"/>
                </a:solidFill>
              </a:defRPr>
            </a:lvl1pPr>
            <a:lvl2pPr marL="0" lvl="1" indent="0" algn="r" rtl="0">
              <a:lnSpc>
                <a:spcPct val="100000"/>
              </a:lnSpc>
              <a:spcBef>
                <a:spcPts val="0"/>
              </a:spcBef>
              <a:buNone/>
              <a:defRPr sz="600" cap="none">
                <a:solidFill>
                  <a:srgbClr val="000000"/>
                </a:solidFill>
              </a:defRPr>
            </a:lvl2pPr>
            <a:lvl3pPr marL="0" lvl="2" indent="0" algn="r" rtl="0">
              <a:lnSpc>
                <a:spcPct val="100000"/>
              </a:lnSpc>
              <a:spcBef>
                <a:spcPts val="0"/>
              </a:spcBef>
              <a:buNone/>
              <a:defRPr sz="600" cap="none">
                <a:solidFill>
                  <a:srgbClr val="000000"/>
                </a:solidFill>
              </a:defRPr>
            </a:lvl3pPr>
            <a:lvl4pPr marL="0" lvl="3" indent="0" algn="r" rtl="0">
              <a:lnSpc>
                <a:spcPct val="100000"/>
              </a:lnSpc>
              <a:spcBef>
                <a:spcPts val="0"/>
              </a:spcBef>
              <a:buNone/>
              <a:defRPr sz="600" cap="none">
                <a:solidFill>
                  <a:srgbClr val="000000"/>
                </a:solidFill>
              </a:defRPr>
            </a:lvl4pPr>
            <a:lvl5pPr marL="0" lvl="4" indent="0" algn="r" rtl="0">
              <a:lnSpc>
                <a:spcPct val="100000"/>
              </a:lnSpc>
              <a:spcBef>
                <a:spcPts val="0"/>
              </a:spcBef>
              <a:buNone/>
              <a:defRPr sz="600" cap="none">
                <a:solidFill>
                  <a:srgbClr val="000000"/>
                </a:solidFill>
              </a:defRPr>
            </a:lvl5pPr>
            <a:lvl6pPr marL="0" lvl="5" indent="0" algn="r" rtl="0">
              <a:lnSpc>
                <a:spcPct val="100000"/>
              </a:lnSpc>
              <a:spcBef>
                <a:spcPts val="0"/>
              </a:spcBef>
              <a:buNone/>
              <a:defRPr sz="600" cap="none">
                <a:solidFill>
                  <a:srgbClr val="000000"/>
                </a:solidFill>
              </a:defRPr>
            </a:lvl6pPr>
            <a:lvl7pPr marL="0" lvl="6" indent="0" algn="r" rtl="0">
              <a:lnSpc>
                <a:spcPct val="100000"/>
              </a:lnSpc>
              <a:spcBef>
                <a:spcPts val="0"/>
              </a:spcBef>
              <a:buNone/>
              <a:defRPr sz="600" cap="none">
                <a:solidFill>
                  <a:srgbClr val="000000"/>
                </a:solidFill>
              </a:defRPr>
            </a:lvl7pPr>
            <a:lvl8pPr marL="0" lvl="7" indent="0" algn="r" rtl="0">
              <a:lnSpc>
                <a:spcPct val="100000"/>
              </a:lnSpc>
              <a:spcBef>
                <a:spcPts val="0"/>
              </a:spcBef>
              <a:buNone/>
              <a:defRPr sz="600" cap="none">
                <a:solidFill>
                  <a:srgbClr val="000000"/>
                </a:solidFill>
              </a:defRPr>
            </a:lvl8pPr>
            <a:lvl9pPr marL="0" lvl="8" indent="0" algn="r" rtl="0">
              <a:lnSpc>
                <a:spcPct val="100000"/>
              </a:lnSpc>
              <a:spcBef>
                <a:spcPts val="0"/>
              </a:spcBef>
              <a:buNone/>
              <a:defRPr sz="600" cap="none">
                <a:solidFill>
                  <a:srgbClr val="000000"/>
                </a:solidFill>
              </a:defRPr>
            </a:lvl9pPr>
          </a:lstStyle>
          <a:p>
            <a:pPr marL="0" lvl="0" indent="0" algn="r" rtl="0">
              <a:spcBef>
                <a:spcPts val="0"/>
              </a:spcBef>
              <a:spcAft>
                <a:spcPts val="0"/>
              </a:spcAft>
              <a:buNone/>
            </a:pPr>
            <a:fld id="{00000000-1234-1234-1234-123412341234}" type="slidenum">
              <a:rPr lang="ro"/>
              <a:t>‹#›</a:t>
            </a:fld>
            <a:endParaRPr/>
          </a:p>
        </p:txBody>
      </p:sp>
      <p:sp>
        <p:nvSpPr>
          <p:cNvPr id="76" name="Google Shape;76;p20"/>
          <p:cNvSpPr txBox="1">
            <a:spLocks noGrp="1"/>
          </p:cNvSpPr>
          <p:nvPr>
            <p:ph type="body" idx="1"/>
          </p:nvPr>
        </p:nvSpPr>
        <p:spPr>
          <a:xfrm>
            <a:off x="638732" y="5553"/>
            <a:ext cx="3719700" cy="293100"/>
          </a:xfrm>
          <a:prstGeom prst="rect">
            <a:avLst/>
          </a:prstGeom>
          <a:noFill/>
          <a:ln>
            <a:noFill/>
          </a:ln>
        </p:spPr>
        <p:txBody>
          <a:bodyPr spcFirstLastPara="1" wrap="square" lIns="53575" tIns="53575" rIns="53575" bIns="53575" anchor="ctr" anchorCtr="0">
            <a:spAutoFit/>
          </a:bodyPr>
          <a:lstStyle>
            <a:lvl1pPr marL="457200" lvl="0" indent="-228600" algn="l" rtl="0">
              <a:lnSpc>
                <a:spcPct val="100000"/>
              </a:lnSpc>
              <a:spcBef>
                <a:spcPts val="1100"/>
              </a:spcBef>
              <a:spcAft>
                <a:spcPts val="0"/>
              </a:spcAft>
              <a:buClr>
                <a:srgbClr val="5E5E5E"/>
              </a:buClr>
              <a:buSzPts val="1200"/>
              <a:buFont typeface="Arial"/>
              <a:buNone/>
              <a:defRPr sz="1200"/>
            </a:lvl1pPr>
            <a:lvl2pPr marL="914400" lvl="1" indent="-336550" algn="l" rtl="0">
              <a:lnSpc>
                <a:spcPct val="100000"/>
              </a:lnSpc>
              <a:spcBef>
                <a:spcPts val="1100"/>
              </a:spcBef>
              <a:spcAft>
                <a:spcPts val="0"/>
              </a:spcAft>
              <a:buClr>
                <a:srgbClr val="5E5E5E"/>
              </a:buClr>
              <a:buSzPts val="1700"/>
              <a:buChar char="•"/>
              <a:defRPr/>
            </a:lvl2pPr>
            <a:lvl3pPr marL="1371600" lvl="2" indent="-336550" algn="l" rtl="0">
              <a:lnSpc>
                <a:spcPct val="100000"/>
              </a:lnSpc>
              <a:spcBef>
                <a:spcPts val="1100"/>
              </a:spcBef>
              <a:spcAft>
                <a:spcPts val="0"/>
              </a:spcAft>
              <a:buClr>
                <a:srgbClr val="5E5E5E"/>
              </a:buClr>
              <a:buSzPts val="1700"/>
              <a:buChar char="•"/>
              <a:defRPr/>
            </a:lvl3pPr>
            <a:lvl4pPr marL="1828800" lvl="3" indent="-336550" algn="l" rtl="0">
              <a:lnSpc>
                <a:spcPct val="100000"/>
              </a:lnSpc>
              <a:spcBef>
                <a:spcPts val="1100"/>
              </a:spcBef>
              <a:spcAft>
                <a:spcPts val="0"/>
              </a:spcAft>
              <a:buClr>
                <a:srgbClr val="5E5E5E"/>
              </a:buClr>
              <a:buSzPts val="1700"/>
              <a:buChar char="•"/>
              <a:defRPr/>
            </a:lvl4pPr>
            <a:lvl5pPr marL="2286000" lvl="4" indent="-336550" algn="l" rtl="0">
              <a:lnSpc>
                <a:spcPct val="100000"/>
              </a:lnSpc>
              <a:spcBef>
                <a:spcPts val="1100"/>
              </a:spcBef>
              <a:spcAft>
                <a:spcPts val="0"/>
              </a:spcAft>
              <a:buClr>
                <a:srgbClr val="5E5E5E"/>
              </a:buClr>
              <a:buSzPts val="1700"/>
              <a:buChar char="•"/>
              <a:defRPr/>
            </a:lvl5pPr>
            <a:lvl6pPr marL="2743200" lvl="5" indent="-336550" algn="l" rtl="0">
              <a:lnSpc>
                <a:spcPct val="100000"/>
              </a:lnSpc>
              <a:spcBef>
                <a:spcPts val="1100"/>
              </a:spcBef>
              <a:spcAft>
                <a:spcPts val="0"/>
              </a:spcAft>
              <a:buClr>
                <a:srgbClr val="5E5E5E"/>
              </a:buClr>
              <a:buSzPts val="1700"/>
              <a:buChar char="•"/>
              <a:defRPr/>
            </a:lvl6pPr>
            <a:lvl7pPr marL="3200400" lvl="6" indent="-336550" algn="l" rtl="0">
              <a:lnSpc>
                <a:spcPct val="100000"/>
              </a:lnSpc>
              <a:spcBef>
                <a:spcPts val="1100"/>
              </a:spcBef>
              <a:spcAft>
                <a:spcPts val="0"/>
              </a:spcAft>
              <a:buClr>
                <a:srgbClr val="5E5E5E"/>
              </a:buClr>
              <a:buSzPts val="1700"/>
              <a:buChar char="•"/>
              <a:defRPr/>
            </a:lvl7pPr>
            <a:lvl8pPr marL="3657600" lvl="7" indent="-336550" algn="l" rtl="0">
              <a:lnSpc>
                <a:spcPct val="100000"/>
              </a:lnSpc>
              <a:spcBef>
                <a:spcPts val="1100"/>
              </a:spcBef>
              <a:spcAft>
                <a:spcPts val="0"/>
              </a:spcAft>
              <a:buClr>
                <a:srgbClr val="5E5E5E"/>
              </a:buClr>
              <a:buSzPts val="1700"/>
              <a:buChar char="•"/>
              <a:defRPr/>
            </a:lvl8pPr>
            <a:lvl9pPr marL="4114800" lvl="8" indent="-336550" algn="l" rtl="0">
              <a:lnSpc>
                <a:spcPct val="100000"/>
              </a:lnSpc>
              <a:spcBef>
                <a:spcPts val="1100"/>
              </a:spcBef>
              <a:spcAft>
                <a:spcPts val="0"/>
              </a:spcAft>
              <a:buClr>
                <a:srgbClr val="5E5E5E"/>
              </a:buClr>
              <a:buSzPts val="17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inimal Footer">
  <p:cSld name="Minimal Footer">
    <p:spTree>
      <p:nvGrpSpPr>
        <p:cNvPr id="1" name="Shape 77"/>
        <p:cNvGrpSpPr/>
        <p:nvPr/>
      </p:nvGrpSpPr>
      <p:grpSpPr>
        <a:xfrm>
          <a:off x="0" y="0"/>
          <a:ext cx="0" cy="0"/>
          <a:chOff x="0" y="0"/>
          <a:chExt cx="0" cy="0"/>
        </a:xfrm>
      </p:grpSpPr>
      <p:sp>
        <p:nvSpPr>
          <p:cNvPr id="78" name="Google Shape;78;p21"/>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sz="600" cap="none">
                <a:solidFill>
                  <a:srgbClr val="000000"/>
                </a:solidFill>
              </a:defRPr>
            </a:lvl1pPr>
            <a:lvl2pPr marL="0" lvl="1" indent="0" algn="r" rtl="0">
              <a:lnSpc>
                <a:spcPct val="100000"/>
              </a:lnSpc>
              <a:spcBef>
                <a:spcPts val="0"/>
              </a:spcBef>
              <a:buNone/>
              <a:defRPr sz="600" cap="none">
                <a:solidFill>
                  <a:srgbClr val="000000"/>
                </a:solidFill>
              </a:defRPr>
            </a:lvl2pPr>
            <a:lvl3pPr marL="0" lvl="2" indent="0" algn="r" rtl="0">
              <a:lnSpc>
                <a:spcPct val="100000"/>
              </a:lnSpc>
              <a:spcBef>
                <a:spcPts val="0"/>
              </a:spcBef>
              <a:buNone/>
              <a:defRPr sz="600" cap="none">
                <a:solidFill>
                  <a:srgbClr val="000000"/>
                </a:solidFill>
              </a:defRPr>
            </a:lvl3pPr>
            <a:lvl4pPr marL="0" lvl="3" indent="0" algn="r" rtl="0">
              <a:lnSpc>
                <a:spcPct val="100000"/>
              </a:lnSpc>
              <a:spcBef>
                <a:spcPts val="0"/>
              </a:spcBef>
              <a:buNone/>
              <a:defRPr sz="600" cap="none">
                <a:solidFill>
                  <a:srgbClr val="000000"/>
                </a:solidFill>
              </a:defRPr>
            </a:lvl4pPr>
            <a:lvl5pPr marL="0" lvl="4" indent="0" algn="r" rtl="0">
              <a:lnSpc>
                <a:spcPct val="100000"/>
              </a:lnSpc>
              <a:spcBef>
                <a:spcPts val="0"/>
              </a:spcBef>
              <a:buNone/>
              <a:defRPr sz="600" cap="none">
                <a:solidFill>
                  <a:srgbClr val="000000"/>
                </a:solidFill>
              </a:defRPr>
            </a:lvl5pPr>
            <a:lvl6pPr marL="0" lvl="5" indent="0" algn="r" rtl="0">
              <a:lnSpc>
                <a:spcPct val="100000"/>
              </a:lnSpc>
              <a:spcBef>
                <a:spcPts val="0"/>
              </a:spcBef>
              <a:buNone/>
              <a:defRPr sz="600" cap="none">
                <a:solidFill>
                  <a:srgbClr val="000000"/>
                </a:solidFill>
              </a:defRPr>
            </a:lvl6pPr>
            <a:lvl7pPr marL="0" lvl="6" indent="0" algn="r" rtl="0">
              <a:lnSpc>
                <a:spcPct val="100000"/>
              </a:lnSpc>
              <a:spcBef>
                <a:spcPts val="0"/>
              </a:spcBef>
              <a:buNone/>
              <a:defRPr sz="600" cap="none">
                <a:solidFill>
                  <a:srgbClr val="000000"/>
                </a:solidFill>
              </a:defRPr>
            </a:lvl7pPr>
            <a:lvl8pPr marL="0" lvl="7" indent="0" algn="r" rtl="0">
              <a:lnSpc>
                <a:spcPct val="100000"/>
              </a:lnSpc>
              <a:spcBef>
                <a:spcPts val="0"/>
              </a:spcBef>
              <a:buNone/>
              <a:defRPr sz="600" cap="none">
                <a:solidFill>
                  <a:srgbClr val="000000"/>
                </a:solidFill>
              </a:defRPr>
            </a:lvl8pPr>
            <a:lvl9pPr marL="0" lvl="8" indent="0" algn="r" rtl="0">
              <a:lnSpc>
                <a:spcPct val="100000"/>
              </a:lnSpc>
              <a:spcBef>
                <a:spcPts val="0"/>
              </a:spcBef>
              <a:buNone/>
              <a:defRPr sz="600" cap="none">
                <a:solidFill>
                  <a:srgbClr val="000000"/>
                </a:solidFill>
              </a:defRPr>
            </a:lvl9pPr>
          </a:lstStyle>
          <a:p>
            <a:pPr marL="0" lvl="0" indent="0" algn="r" rtl="0">
              <a:spcBef>
                <a:spcPts val="0"/>
              </a:spcBef>
              <a:spcAft>
                <a:spcPts val="0"/>
              </a:spcAft>
              <a:buNone/>
            </a:pPr>
            <a:fld id="{00000000-1234-1234-1234-123412341234}" type="slidenum">
              <a:rPr lang="ro"/>
              <a:t>‹#›</a:t>
            </a:fld>
            <a:endParaRPr/>
          </a:p>
        </p:txBody>
      </p:sp>
      <p:pic>
        <p:nvPicPr>
          <p:cNvPr id="79" name="Google Shape;79;p21"/>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ooter - Black">
  <p:cSld name="Footer - Black">
    <p:bg>
      <p:bgPr>
        <a:solidFill>
          <a:srgbClr val="000000"/>
        </a:solidFill>
        <a:effectLst/>
      </p:bgPr>
    </p:bg>
    <p:spTree>
      <p:nvGrpSpPr>
        <p:cNvPr id="1" name="Shape 80"/>
        <p:cNvGrpSpPr/>
        <p:nvPr/>
      </p:nvGrpSpPr>
      <p:grpSpPr>
        <a:xfrm>
          <a:off x="0" y="0"/>
          <a:ext cx="0" cy="0"/>
          <a:chOff x="0" y="0"/>
          <a:chExt cx="0" cy="0"/>
        </a:xfrm>
      </p:grpSpPr>
      <p:sp>
        <p:nvSpPr>
          <p:cNvPr id="81" name="Google Shape;81;p22"/>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sp>
        <p:nvSpPr>
          <p:cNvPr id="82" name="Google Shape;82;p22"/>
          <p:cNvSpPr txBox="1"/>
          <p:nvPr/>
        </p:nvSpPr>
        <p:spPr>
          <a:xfrm>
            <a:off x="252783" y="4986161"/>
            <a:ext cx="7996200" cy="131100"/>
          </a:xfrm>
          <a:prstGeom prst="rect">
            <a:avLst/>
          </a:prstGeom>
          <a:noFill/>
          <a:ln>
            <a:noFill/>
          </a:ln>
        </p:spPr>
        <p:txBody>
          <a:bodyPr spcFirstLastPara="1" wrap="square" lIns="26775" tIns="26775" rIns="26775" bIns="26775" anchor="ctr" anchorCtr="0">
            <a:spAutoFit/>
          </a:bodyPr>
          <a:lstStyle/>
          <a:p>
            <a:pPr marL="0" marR="0" lvl="0" indent="0" algn="l" rtl="0">
              <a:spcBef>
                <a:spcPts val="0"/>
              </a:spcBef>
              <a:spcAft>
                <a:spcPts val="0"/>
              </a:spcAft>
              <a:buNone/>
            </a:pPr>
            <a:r>
              <a:rPr lang="ro" sz="500" b="1" i="0" u="none" strike="noStrike" cap="none">
                <a:solidFill>
                  <a:srgbClr val="929292"/>
                </a:solidFill>
                <a:latin typeface="Arial"/>
                <a:ea typeface="Arial"/>
                <a:cs typeface="Arial"/>
                <a:sym typeface="Arial"/>
              </a:rPr>
              <a:t>Client name  </a:t>
            </a:r>
            <a:r>
              <a:rPr lang="ro" sz="500" b="0" i="0" u="none" strike="noStrike" cap="none">
                <a:solidFill>
                  <a:srgbClr val="929292"/>
                </a:solidFill>
                <a:latin typeface="Arial"/>
                <a:ea typeface="Arial"/>
                <a:cs typeface="Arial"/>
                <a:sym typeface="Arial"/>
              </a:rPr>
              <a:t>// </a:t>
            </a:r>
            <a:r>
              <a:rPr lang="ro" sz="500" b="1" i="0" u="none" strike="noStrike" cap="none">
                <a:solidFill>
                  <a:srgbClr val="929292"/>
                </a:solidFill>
                <a:latin typeface="Arial"/>
                <a:ea typeface="Arial"/>
                <a:cs typeface="Arial"/>
                <a:sym typeface="Arial"/>
              </a:rPr>
              <a:t> </a:t>
            </a:r>
            <a:r>
              <a:rPr lang="ro" sz="500" b="0" i="0" u="none" strike="noStrike" cap="none">
                <a:solidFill>
                  <a:srgbClr val="929292"/>
                </a:solidFill>
                <a:latin typeface="Arial"/>
                <a:ea typeface="Arial"/>
                <a:cs typeface="Arial"/>
                <a:sym typeface="Arial"/>
              </a:rPr>
              <a:t>presentation name  //  © Copyright 2020 Endava  //  Confidential and Proprietary  //  Version 1.0</a:t>
            </a:r>
            <a:endParaRPr sz="1100"/>
          </a:p>
        </p:txBody>
      </p:sp>
      <p:pic>
        <p:nvPicPr>
          <p:cNvPr id="83" name="Google Shape;83;p22"/>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8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er and Footer - Black">
  <p:cSld name="Header and Footer - Black">
    <p:bg>
      <p:bgPr>
        <a:solidFill>
          <a:srgbClr val="000000"/>
        </a:solid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sp>
        <p:nvSpPr>
          <p:cNvPr id="87" name="Google Shape;87;p24"/>
          <p:cNvSpPr txBox="1">
            <a:spLocks noGrp="1"/>
          </p:cNvSpPr>
          <p:nvPr>
            <p:ph type="body" idx="1"/>
          </p:nvPr>
        </p:nvSpPr>
        <p:spPr>
          <a:xfrm>
            <a:off x="638732" y="5553"/>
            <a:ext cx="3719700" cy="293100"/>
          </a:xfrm>
          <a:prstGeom prst="rect">
            <a:avLst/>
          </a:prstGeom>
          <a:noFill/>
          <a:ln>
            <a:noFill/>
          </a:ln>
        </p:spPr>
        <p:txBody>
          <a:bodyPr spcFirstLastPara="1" wrap="square" lIns="53575" tIns="53575" rIns="53575" bIns="53575" anchor="ctr" anchorCtr="0">
            <a:spAutoFit/>
          </a:bodyPr>
          <a:lstStyle>
            <a:lvl1pPr marL="457200" lvl="0" indent="-228600" algn="l" rtl="0">
              <a:lnSpc>
                <a:spcPct val="100000"/>
              </a:lnSpc>
              <a:spcBef>
                <a:spcPts val="1100"/>
              </a:spcBef>
              <a:spcAft>
                <a:spcPts val="0"/>
              </a:spcAft>
              <a:buClr>
                <a:srgbClr val="5E5E5E"/>
              </a:buClr>
              <a:buSzPts val="1200"/>
              <a:buFont typeface="Arial"/>
              <a:buNone/>
              <a:defRPr sz="1200"/>
            </a:lvl1pPr>
            <a:lvl2pPr marL="914400" lvl="1" indent="-336550" algn="l" rtl="0">
              <a:lnSpc>
                <a:spcPct val="100000"/>
              </a:lnSpc>
              <a:spcBef>
                <a:spcPts val="1100"/>
              </a:spcBef>
              <a:spcAft>
                <a:spcPts val="0"/>
              </a:spcAft>
              <a:buClr>
                <a:srgbClr val="5E5E5E"/>
              </a:buClr>
              <a:buSzPts val="1700"/>
              <a:buChar char="•"/>
              <a:defRPr/>
            </a:lvl2pPr>
            <a:lvl3pPr marL="1371600" lvl="2" indent="-336550" algn="l" rtl="0">
              <a:lnSpc>
                <a:spcPct val="100000"/>
              </a:lnSpc>
              <a:spcBef>
                <a:spcPts val="1100"/>
              </a:spcBef>
              <a:spcAft>
                <a:spcPts val="0"/>
              </a:spcAft>
              <a:buClr>
                <a:srgbClr val="5E5E5E"/>
              </a:buClr>
              <a:buSzPts val="1700"/>
              <a:buChar char="•"/>
              <a:defRPr/>
            </a:lvl3pPr>
            <a:lvl4pPr marL="1828800" lvl="3" indent="-336550" algn="l" rtl="0">
              <a:lnSpc>
                <a:spcPct val="100000"/>
              </a:lnSpc>
              <a:spcBef>
                <a:spcPts val="1100"/>
              </a:spcBef>
              <a:spcAft>
                <a:spcPts val="0"/>
              </a:spcAft>
              <a:buClr>
                <a:srgbClr val="5E5E5E"/>
              </a:buClr>
              <a:buSzPts val="1700"/>
              <a:buChar char="•"/>
              <a:defRPr/>
            </a:lvl4pPr>
            <a:lvl5pPr marL="2286000" lvl="4" indent="-336550" algn="l" rtl="0">
              <a:lnSpc>
                <a:spcPct val="100000"/>
              </a:lnSpc>
              <a:spcBef>
                <a:spcPts val="1100"/>
              </a:spcBef>
              <a:spcAft>
                <a:spcPts val="0"/>
              </a:spcAft>
              <a:buClr>
                <a:srgbClr val="5E5E5E"/>
              </a:buClr>
              <a:buSzPts val="1700"/>
              <a:buChar char="•"/>
              <a:defRPr/>
            </a:lvl5pPr>
            <a:lvl6pPr marL="2743200" lvl="5" indent="-336550" algn="l" rtl="0">
              <a:lnSpc>
                <a:spcPct val="100000"/>
              </a:lnSpc>
              <a:spcBef>
                <a:spcPts val="1100"/>
              </a:spcBef>
              <a:spcAft>
                <a:spcPts val="0"/>
              </a:spcAft>
              <a:buClr>
                <a:srgbClr val="5E5E5E"/>
              </a:buClr>
              <a:buSzPts val="1700"/>
              <a:buChar char="•"/>
              <a:defRPr/>
            </a:lvl6pPr>
            <a:lvl7pPr marL="3200400" lvl="6" indent="-336550" algn="l" rtl="0">
              <a:lnSpc>
                <a:spcPct val="100000"/>
              </a:lnSpc>
              <a:spcBef>
                <a:spcPts val="1100"/>
              </a:spcBef>
              <a:spcAft>
                <a:spcPts val="0"/>
              </a:spcAft>
              <a:buClr>
                <a:srgbClr val="5E5E5E"/>
              </a:buClr>
              <a:buSzPts val="1700"/>
              <a:buChar char="•"/>
              <a:defRPr/>
            </a:lvl7pPr>
            <a:lvl8pPr marL="3657600" lvl="7" indent="-336550" algn="l" rtl="0">
              <a:lnSpc>
                <a:spcPct val="100000"/>
              </a:lnSpc>
              <a:spcBef>
                <a:spcPts val="1100"/>
              </a:spcBef>
              <a:spcAft>
                <a:spcPts val="0"/>
              </a:spcAft>
              <a:buClr>
                <a:srgbClr val="5E5E5E"/>
              </a:buClr>
              <a:buSzPts val="1700"/>
              <a:buChar char="•"/>
              <a:defRPr/>
            </a:lvl8pPr>
            <a:lvl9pPr marL="4114800" lvl="8" indent="-336550" algn="l" rtl="0">
              <a:lnSpc>
                <a:spcPct val="100000"/>
              </a:lnSpc>
              <a:spcBef>
                <a:spcPts val="1100"/>
              </a:spcBef>
              <a:spcAft>
                <a:spcPts val="0"/>
              </a:spcAft>
              <a:buClr>
                <a:srgbClr val="5E5E5E"/>
              </a:buClr>
              <a:buSzPts val="17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Footer">
  <p:cSld name="Footer">
    <p:bg>
      <p:bgPr>
        <a:solidFill>
          <a:schemeClr val="lt1"/>
        </a:solidFill>
        <a:effectLst/>
      </p:bgPr>
    </p:bg>
    <p:spTree>
      <p:nvGrpSpPr>
        <p:cNvPr id="1" name="Shape 88"/>
        <p:cNvGrpSpPr/>
        <p:nvPr/>
      </p:nvGrpSpPr>
      <p:grpSpPr>
        <a:xfrm>
          <a:off x="0" y="0"/>
          <a:ext cx="0" cy="0"/>
          <a:chOff x="0" y="0"/>
          <a:chExt cx="0" cy="0"/>
        </a:xfrm>
      </p:grpSpPr>
      <p:sp>
        <p:nvSpPr>
          <p:cNvPr id="89" name="Google Shape;89;p25"/>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sz="600" cap="none">
                <a:solidFill>
                  <a:srgbClr val="000000"/>
                </a:solidFill>
              </a:defRPr>
            </a:lvl1pPr>
            <a:lvl2pPr marL="0" lvl="1" indent="0" algn="r" rtl="0">
              <a:lnSpc>
                <a:spcPct val="100000"/>
              </a:lnSpc>
              <a:spcBef>
                <a:spcPts val="0"/>
              </a:spcBef>
              <a:buNone/>
              <a:defRPr sz="600" cap="none">
                <a:solidFill>
                  <a:srgbClr val="000000"/>
                </a:solidFill>
              </a:defRPr>
            </a:lvl2pPr>
            <a:lvl3pPr marL="0" lvl="2" indent="0" algn="r" rtl="0">
              <a:lnSpc>
                <a:spcPct val="100000"/>
              </a:lnSpc>
              <a:spcBef>
                <a:spcPts val="0"/>
              </a:spcBef>
              <a:buNone/>
              <a:defRPr sz="600" cap="none">
                <a:solidFill>
                  <a:srgbClr val="000000"/>
                </a:solidFill>
              </a:defRPr>
            </a:lvl3pPr>
            <a:lvl4pPr marL="0" lvl="3" indent="0" algn="r" rtl="0">
              <a:lnSpc>
                <a:spcPct val="100000"/>
              </a:lnSpc>
              <a:spcBef>
                <a:spcPts val="0"/>
              </a:spcBef>
              <a:buNone/>
              <a:defRPr sz="600" cap="none">
                <a:solidFill>
                  <a:srgbClr val="000000"/>
                </a:solidFill>
              </a:defRPr>
            </a:lvl4pPr>
            <a:lvl5pPr marL="0" lvl="4" indent="0" algn="r" rtl="0">
              <a:lnSpc>
                <a:spcPct val="100000"/>
              </a:lnSpc>
              <a:spcBef>
                <a:spcPts val="0"/>
              </a:spcBef>
              <a:buNone/>
              <a:defRPr sz="600" cap="none">
                <a:solidFill>
                  <a:srgbClr val="000000"/>
                </a:solidFill>
              </a:defRPr>
            </a:lvl5pPr>
            <a:lvl6pPr marL="0" lvl="5" indent="0" algn="r" rtl="0">
              <a:lnSpc>
                <a:spcPct val="100000"/>
              </a:lnSpc>
              <a:spcBef>
                <a:spcPts val="0"/>
              </a:spcBef>
              <a:buNone/>
              <a:defRPr sz="600" cap="none">
                <a:solidFill>
                  <a:srgbClr val="000000"/>
                </a:solidFill>
              </a:defRPr>
            </a:lvl6pPr>
            <a:lvl7pPr marL="0" lvl="6" indent="0" algn="r" rtl="0">
              <a:lnSpc>
                <a:spcPct val="100000"/>
              </a:lnSpc>
              <a:spcBef>
                <a:spcPts val="0"/>
              </a:spcBef>
              <a:buNone/>
              <a:defRPr sz="600" cap="none">
                <a:solidFill>
                  <a:srgbClr val="000000"/>
                </a:solidFill>
              </a:defRPr>
            </a:lvl7pPr>
            <a:lvl8pPr marL="0" lvl="7" indent="0" algn="r" rtl="0">
              <a:lnSpc>
                <a:spcPct val="100000"/>
              </a:lnSpc>
              <a:spcBef>
                <a:spcPts val="0"/>
              </a:spcBef>
              <a:buNone/>
              <a:defRPr sz="600" cap="none">
                <a:solidFill>
                  <a:srgbClr val="000000"/>
                </a:solidFill>
              </a:defRPr>
            </a:lvl8pPr>
            <a:lvl9pPr marL="0" lvl="8" indent="0" algn="r" rtl="0">
              <a:lnSpc>
                <a:spcPct val="100000"/>
              </a:lnSpc>
              <a:spcBef>
                <a:spcPts val="0"/>
              </a:spcBef>
              <a:buNone/>
              <a:defRPr sz="600" cap="none">
                <a:solidFill>
                  <a:srgbClr val="000000"/>
                </a:solidFill>
              </a:defRPr>
            </a:lvl9pPr>
          </a:lstStyle>
          <a:p>
            <a:pPr marL="0" lvl="0" indent="0" algn="r" rtl="0">
              <a:spcBef>
                <a:spcPts val="0"/>
              </a:spcBef>
              <a:spcAft>
                <a:spcPts val="0"/>
              </a:spcAft>
              <a:buNone/>
            </a:pPr>
            <a:fld id="{00000000-1234-1234-1234-123412341234}" type="slidenum">
              <a:rPr lang="ro"/>
              <a:t>‹#›</a:t>
            </a:fld>
            <a:endParaRPr/>
          </a:p>
        </p:txBody>
      </p:sp>
      <p:sp>
        <p:nvSpPr>
          <p:cNvPr id="90" name="Google Shape;90;p25"/>
          <p:cNvSpPr txBox="1"/>
          <p:nvPr/>
        </p:nvSpPr>
        <p:spPr>
          <a:xfrm>
            <a:off x="252783" y="4986161"/>
            <a:ext cx="7996200" cy="131100"/>
          </a:xfrm>
          <a:prstGeom prst="rect">
            <a:avLst/>
          </a:prstGeom>
          <a:noFill/>
          <a:ln>
            <a:noFill/>
          </a:ln>
        </p:spPr>
        <p:txBody>
          <a:bodyPr spcFirstLastPara="1" wrap="square" lIns="26775" tIns="26775" rIns="26775" bIns="26775" anchor="ctr" anchorCtr="0">
            <a:spAutoFit/>
          </a:bodyPr>
          <a:lstStyle/>
          <a:p>
            <a:pPr marL="0" marR="0" lvl="0" indent="0" algn="l" rtl="0">
              <a:spcBef>
                <a:spcPts val="0"/>
              </a:spcBef>
              <a:spcAft>
                <a:spcPts val="0"/>
              </a:spcAft>
              <a:buNone/>
            </a:pPr>
            <a:r>
              <a:rPr lang="ro" sz="500" b="1" i="0" u="none" strike="noStrike" cap="none">
                <a:solidFill>
                  <a:srgbClr val="929292"/>
                </a:solidFill>
                <a:latin typeface="Arial"/>
                <a:ea typeface="Arial"/>
                <a:cs typeface="Arial"/>
                <a:sym typeface="Arial"/>
              </a:rPr>
              <a:t>Client name  </a:t>
            </a:r>
            <a:r>
              <a:rPr lang="ro" sz="500" b="0" i="0" u="none" strike="noStrike" cap="none">
                <a:solidFill>
                  <a:srgbClr val="929292"/>
                </a:solidFill>
                <a:latin typeface="Arial"/>
                <a:ea typeface="Arial"/>
                <a:cs typeface="Arial"/>
                <a:sym typeface="Arial"/>
              </a:rPr>
              <a:t>// </a:t>
            </a:r>
            <a:r>
              <a:rPr lang="ro" sz="500" b="1" i="0" u="none" strike="noStrike" cap="none">
                <a:solidFill>
                  <a:srgbClr val="929292"/>
                </a:solidFill>
                <a:latin typeface="Arial"/>
                <a:ea typeface="Arial"/>
                <a:cs typeface="Arial"/>
                <a:sym typeface="Arial"/>
              </a:rPr>
              <a:t> </a:t>
            </a:r>
            <a:r>
              <a:rPr lang="ro" sz="500" b="0" i="0" u="none" strike="noStrike" cap="none">
                <a:solidFill>
                  <a:srgbClr val="929292"/>
                </a:solidFill>
                <a:latin typeface="Arial"/>
                <a:ea typeface="Arial"/>
                <a:cs typeface="Arial"/>
                <a:sym typeface="Arial"/>
              </a:rPr>
              <a:t>presentation name  //  © Copyright 2020 Endava  //  Confidential and Proprietary  //  Version 1.0</a:t>
            </a:r>
            <a:endParaRPr sz="1100"/>
          </a:p>
        </p:txBody>
      </p:sp>
      <p:pic>
        <p:nvPicPr>
          <p:cNvPr id="91" name="Google Shape;91;p25"/>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Header and Minimal Footer - Black">
  <p:cSld name="Header and Minimal Footer - Black">
    <p:bg>
      <p:bgPr>
        <a:solidFill>
          <a:srgbClr val="000000"/>
        </a:solidFill>
        <a:effectLst/>
      </p:bgPr>
    </p:bg>
    <p:spTree>
      <p:nvGrpSpPr>
        <p:cNvPr id="1" name="Shape 92"/>
        <p:cNvGrpSpPr/>
        <p:nvPr/>
      </p:nvGrpSpPr>
      <p:grpSpPr>
        <a:xfrm>
          <a:off x="0" y="0"/>
          <a:ext cx="0" cy="0"/>
          <a:chOff x="0" y="0"/>
          <a:chExt cx="0" cy="0"/>
        </a:xfrm>
      </p:grpSpPr>
      <p:sp>
        <p:nvSpPr>
          <p:cNvPr id="93" name="Google Shape;93;p26"/>
          <p:cNvSpPr/>
          <p:nvPr/>
        </p:nvSpPr>
        <p:spPr>
          <a:xfrm>
            <a:off x="666750" y="-1191"/>
            <a:ext cx="155100" cy="18300"/>
          </a:xfrm>
          <a:prstGeom prst="rect">
            <a:avLst/>
          </a:prstGeom>
          <a:solidFill>
            <a:srgbClr val="DE411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94" name="Google Shape;94;p26"/>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sp>
        <p:nvSpPr>
          <p:cNvPr id="95" name="Google Shape;95;p26"/>
          <p:cNvSpPr txBox="1"/>
          <p:nvPr/>
        </p:nvSpPr>
        <p:spPr>
          <a:xfrm>
            <a:off x="638732" y="78769"/>
            <a:ext cx="1867200" cy="146400"/>
          </a:xfrm>
          <a:prstGeom prst="rect">
            <a:avLst/>
          </a:prstGeom>
          <a:noFill/>
          <a:ln>
            <a:noFill/>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None/>
            </a:pPr>
            <a:r>
              <a:rPr lang="ro" sz="600" b="1" i="0" u="none" strike="noStrike" cap="none">
                <a:solidFill>
                  <a:srgbClr val="FFFFFF"/>
                </a:solidFill>
                <a:latin typeface="Arial"/>
                <a:ea typeface="Arial"/>
                <a:cs typeface="Arial"/>
                <a:sym typeface="Arial"/>
              </a:rPr>
              <a:t>Client Name  </a:t>
            </a:r>
            <a:r>
              <a:rPr lang="ro" sz="600" b="0" i="0" u="none" strike="noStrike" cap="none">
                <a:solidFill>
                  <a:srgbClr val="FFFFFF"/>
                </a:solidFill>
                <a:latin typeface="Arial"/>
                <a:ea typeface="Arial"/>
                <a:cs typeface="Arial"/>
                <a:sym typeface="Arial"/>
              </a:rPr>
              <a:t>Presentation Title  -  </a:t>
            </a:r>
            <a:r>
              <a:rPr lang="ro" sz="600" b="1" i="0" u="none" strike="noStrike" cap="none">
                <a:solidFill>
                  <a:srgbClr val="DE411B"/>
                </a:solidFill>
                <a:latin typeface="Arial"/>
                <a:ea typeface="Arial"/>
                <a:cs typeface="Arial"/>
                <a:sym typeface="Arial"/>
              </a:rPr>
              <a:t>1. Chapter Name</a:t>
            </a:r>
            <a:endParaRPr sz="1100"/>
          </a:p>
        </p:txBody>
      </p:sp>
      <p:pic>
        <p:nvPicPr>
          <p:cNvPr id="96" name="Google Shape;96;p26"/>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inimal Footer - Black">
  <p:cSld name="Minimal Footer - Black">
    <p:bg>
      <p:bgPr>
        <a:solidFill>
          <a:srgbClr val="000000"/>
        </a:solidFill>
        <a:effectLst/>
      </p:bgPr>
    </p:bg>
    <p:spTree>
      <p:nvGrpSpPr>
        <p:cNvPr id="1" name="Shape 97"/>
        <p:cNvGrpSpPr/>
        <p:nvPr/>
      </p:nvGrpSpPr>
      <p:grpSpPr>
        <a:xfrm>
          <a:off x="0" y="0"/>
          <a:ext cx="0" cy="0"/>
          <a:chOff x="0" y="0"/>
          <a:chExt cx="0" cy="0"/>
        </a:xfrm>
      </p:grpSpPr>
      <p:sp>
        <p:nvSpPr>
          <p:cNvPr id="98" name="Google Shape;98;p27"/>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solidFill>
                  <a:srgbClr val="FFFFFF"/>
                </a:solidFill>
              </a:defRPr>
            </a:lvl1pPr>
            <a:lvl2pPr marL="0" lvl="1" indent="0" algn="r" rtl="0">
              <a:lnSpc>
                <a:spcPct val="100000"/>
              </a:lnSpc>
              <a:spcBef>
                <a:spcPts val="0"/>
              </a:spcBef>
              <a:buNone/>
              <a:defRPr>
                <a:solidFill>
                  <a:srgbClr val="FFFFFF"/>
                </a:solidFill>
              </a:defRPr>
            </a:lvl2pPr>
            <a:lvl3pPr marL="0" lvl="2" indent="0" algn="r" rtl="0">
              <a:lnSpc>
                <a:spcPct val="100000"/>
              </a:lnSpc>
              <a:spcBef>
                <a:spcPts val="0"/>
              </a:spcBef>
              <a:buNone/>
              <a:defRPr>
                <a:solidFill>
                  <a:srgbClr val="FFFFFF"/>
                </a:solidFill>
              </a:defRPr>
            </a:lvl3pPr>
            <a:lvl4pPr marL="0" lvl="3" indent="0" algn="r" rtl="0">
              <a:lnSpc>
                <a:spcPct val="100000"/>
              </a:lnSpc>
              <a:spcBef>
                <a:spcPts val="0"/>
              </a:spcBef>
              <a:buNone/>
              <a:defRPr>
                <a:solidFill>
                  <a:srgbClr val="FFFFFF"/>
                </a:solidFill>
              </a:defRPr>
            </a:lvl4pPr>
            <a:lvl5pPr marL="0" lvl="4" indent="0" algn="r" rtl="0">
              <a:lnSpc>
                <a:spcPct val="100000"/>
              </a:lnSpc>
              <a:spcBef>
                <a:spcPts val="0"/>
              </a:spcBef>
              <a:buNone/>
              <a:defRPr>
                <a:solidFill>
                  <a:srgbClr val="FFFFFF"/>
                </a:solidFill>
              </a:defRPr>
            </a:lvl5pPr>
            <a:lvl6pPr marL="0" lvl="5" indent="0" algn="r" rtl="0">
              <a:lnSpc>
                <a:spcPct val="100000"/>
              </a:lnSpc>
              <a:spcBef>
                <a:spcPts val="0"/>
              </a:spcBef>
              <a:buNone/>
              <a:defRPr>
                <a:solidFill>
                  <a:srgbClr val="FFFFFF"/>
                </a:solidFill>
              </a:defRPr>
            </a:lvl6pPr>
            <a:lvl7pPr marL="0" lvl="6" indent="0" algn="r" rtl="0">
              <a:lnSpc>
                <a:spcPct val="100000"/>
              </a:lnSpc>
              <a:spcBef>
                <a:spcPts val="0"/>
              </a:spcBef>
              <a:buNone/>
              <a:defRPr>
                <a:solidFill>
                  <a:srgbClr val="FFFFFF"/>
                </a:solidFill>
              </a:defRPr>
            </a:lvl7pPr>
            <a:lvl8pPr marL="0" lvl="7" indent="0" algn="r" rtl="0">
              <a:lnSpc>
                <a:spcPct val="100000"/>
              </a:lnSpc>
              <a:spcBef>
                <a:spcPts val="0"/>
              </a:spcBef>
              <a:buNone/>
              <a:defRPr>
                <a:solidFill>
                  <a:srgbClr val="FFFFFF"/>
                </a:solidFill>
              </a:defRPr>
            </a:lvl8pPr>
            <a:lvl9pPr marL="0" lvl="8" indent="0" algn="r" rtl="0">
              <a:lnSpc>
                <a:spcPct val="100000"/>
              </a:lnSpc>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ro"/>
              <a:t>‹#›</a:t>
            </a:fld>
            <a:endParaRPr sz="600" b="0" i="0" u="none" strike="noStrike" cap="none">
              <a:latin typeface="Arial"/>
              <a:ea typeface="Arial"/>
              <a:cs typeface="Arial"/>
              <a:sym typeface="Arial"/>
            </a:endParaRPr>
          </a:p>
        </p:txBody>
      </p:sp>
      <p:pic>
        <p:nvPicPr>
          <p:cNvPr id="99" name="Google Shape;99;p27"/>
          <p:cNvPicPr preferRelativeResize="0"/>
          <p:nvPr/>
        </p:nvPicPr>
        <p:blipFill rotWithShape="1">
          <a:blip r:embed="rId2">
            <a:alphaModFix/>
          </a:blip>
          <a:srcRect/>
          <a:stretch/>
        </p:blipFill>
        <p:spPr>
          <a:xfrm>
            <a:off x="36603" y="4984592"/>
            <a:ext cx="161460" cy="12025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0"/>
        <p:cNvGrpSpPr/>
        <p:nvPr/>
      </p:nvGrpSpPr>
      <p:grpSpPr>
        <a:xfrm>
          <a:off x="0" y="0"/>
          <a:ext cx="0" cy="0"/>
          <a:chOff x="0" y="0"/>
          <a:chExt cx="0" cy="0"/>
        </a:xfrm>
      </p:grpSpPr>
      <p:sp>
        <p:nvSpPr>
          <p:cNvPr id="101" name="Google Shape;101;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70000"/>
              </a:lnSpc>
              <a:spcBef>
                <a:spcPts val="0"/>
              </a:spcBef>
              <a:spcAft>
                <a:spcPts val="0"/>
              </a:spcAft>
              <a:buClr>
                <a:schemeClr val="dk2"/>
              </a:buClr>
              <a:buSzPts val="1400"/>
              <a:buNone/>
              <a:defRPr/>
            </a:lvl1pPr>
            <a:lvl2pPr lvl="1" algn="l" rtl="0">
              <a:lnSpc>
                <a:spcPct val="70000"/>
              </a:lnSpc>
              <a:spcBef>
                <a:spcPts val="0"/>
              </a:spcBef>
              <a:spcAft>
                <a:spcPts val="0"/>
              </a:spcAft>
              <a:buClr>
                <a:srgbClr val="000000"/>
              </a:buClr>
              <a:buSzPts val="1400"/>
              <a:buNone/>
              <a:defRPr/>
            </a:lvl2pPr>
            <a:lvl3pPr lvl="2" algn="l" rtl="0">
              <a:lnSpc>
                <a:spcPct val="70000"/>
              </a:lnSpc>
              <a:spcBef>
                <a:spcPts val="0"/>
              </a:spcBef>
              <a:spcAft>
                <a:spcPts val="0"/>
              </a:spcAft>
              <a:buClr>
                <a:srgbClr val="000000"/>
              </a:buClr>
              <a:buSzPts val="1400"/>
              <a:buNone/>
              <a:defRPr/>
            </a:lvl3pPr>
            <a:lvl4pPr lvl="3" algn="l" rtl="0">
              <a:lnSpc>
                <a:spcPct val="70000"/>
              </a:lnSpc>
              <a:spcBef>
                <a:spcPts val="0"/>
              </a:spcBef>
              <a:spcAft>
                <a:spcPts val="0"/>
              </a:spcAft>
              <a:buClr>
                <a:srgbClr val="000000"/>
              </a:buClr>
              <a:buSzPts val="1400"/>
              <a:buNone/>
              <a:defRPr/>
            </a:lvl4pPr>
            <a:lvl5pPr lvl="4" algn="l" rtl="0">
              <a:lnSpc>
                <a:spcPct val="70000"/>
              </a:lnSpc>
              <a:spcBef>
                <a:spcPts val="0"/>
              </a:spcBef>
              <a:spcAft>
                <a:spcPts val="0"/>
              </a:spcAft>
              <a:buClr>
                <a:srgbClr val="000000"/>
              </a:buClr>
              <a:buSzPts val="1400"/>
              <a:buNone/>
              <a:defRPr/>
            </a:lvl5pPr>
            <a:lvl6pPr lvl="5" algn="l" rtl="0">
              <a:lnSpc>
                <a:spcPct val="70000"/>
              </a:lnSpc>
              <a:spcBef>
                <a:spcPts val="0"/>
              </a:spcBef>
              <a:spcAft>
                <a:spcPts val="0"/>
              </a:spcAft>
              <a:buClr>
                <a:srgbClr val="000000"/>
              </a:buClr>
              <a:buSzPts val="1400"/>
              <a:buNone/>
              <a:defRPr/>
            </a:lvl6pPr>
            <a:lvl7pPr lvl="6" algn="l" rtl="0">
              <a:lnSpc>
                <a:spcPct val="70000"/>
              </a:lnSpc>
              <a:spcBef>
                <a:spcPts val="0"/>
              </a:spcBef>
              <a:spcAft>
                <a:spcPts val="0"/>
              </a:spcAft>
              <a:buClr>
                <a:srgbClr val="000000"/>
              </a:buClr>
              <a:buSzPts val="1400"/>
              <a:buNone/>
              <a:defRPr/>
            </a:lvl7pPr>
            <a:lvl8pPr lvl="7" algn="l" rtl="0">
              <a:lnSpc>
                <a:spcPct val="70000"/>
              </a:lnSpc>
              <a:spcBef>
                <a:spcPts val="0"/>
              </a:spcBef>
              <a:spcAft>
                <a:spcPts val="0"/>
              </a:spcAft>
              <a:buClr>
                <a:srgbClr val="000000"/>
              </a:buClr>
              <a:buSzPts val="1400"/>
              <a:buNone/>
              <a:defRPr/>
            </a:lvl8pPr>
            <a:lvl9pPr lvl="8" algn="l" rtl="0">
              <a:lnSpc>
                <a:spcPct val="70000"/>
              </a:lnSpc>
              <a:spcBef>
                <a:spcPts val="0"/>
              </a:spcBef>
              <a:spcAft>
                <a:spcPts val="0"/>
              </a:spcAft>
              <a:buClr>
                <a:srgbClr val="000000"/>
              </a:buClr>
              <a:buSzPts val="1400"/>
              <a:buNone/>
              <a:defRPr/>
            </a:lvl9pPr>
          </a:lstStyle>
          <a:p>
            <a:endParaRPr/>
          </a:p>
        </p:txBody>
      </p:sp>
      <p:sp>
        <p:nvSpPr>
          <p:cNvPr id="102" name="Google Shape;102;p28"/>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lvl="0" indent="0" algn="r" rtl="0">
              <a:lnSpc>
                <a:spcPct val="100000"/>
              </a:lnSpc>
              <a:spcBef>
                <a:spcPts val="0"/>
              </a:spcBef>
              <a:buNone/>
              <a:defRPr/>
            </a:lvl1pPr>
            <a:lvl2pPr marL="0" lvl="1" indent="0" algn="r" rtl="0">
              <a:lnSpc>
                <a:spcPct val="100000"/>
              </a:lnSpc>
              <a:spcBef>
                <a:spcPts val="0"/>
              </a:spcBef>
              <a:buNone/>
              <a:defRPr/>
            </a:lvl2pPr>
            <a:lvl3pPr marL="0" lvl="2" indent="0" algn="r" rtl="0">
              <a:lnSpc>
                <a:spcPct val="100000"/>
              </a:lnSpc>
              <a:spcBef>
                <a:spcPts val="0"/>
              </a:spcBef>
              <a:buNone/>
              <a:defRPr/>
            </a:lvl3pPr>
            <a:lvl4pPr marL="0" lvl="3" indent="0" algn="r" rtl="0">
              <a:lnSpc>
                <a:spcPct val="100000"/>
              </a:lnSpc>
              <a:spcBef>
                <a:spcPts val="0"/>
              </a:spcBef>
              <a:buNone/>
              <a:defRPr/>
            </a:lvl4pPr>
            <a:lvl5pPr marL="0" lvl="4" indent="0" algn="r" rtl="0">
              <a:lnSpc>
                <a:spcPct val="100000"/>
              </a:lnSpc>
              <a:spcBef>
                <a:spcPts val="0"/>
              </a:spcBef>
              <a:buNone/>
              <a:defRPr/>
            </a:lvl5pPr>
            <a:lvl6pPr marL="0" lvl="5" indent="0" algn="r" rtl="0">
              <a:lnSpc>
                <a:spcPct val="100000"/>
              </a:lnSpc>
              <a:spcBef>
                <a:spcPts val="0"/>
              </a:spcBef>
              <a:buNone/>
              <a:defRPr/>
            </a:lvl6pPr>
            <a:lvl7pPr marL="0" lvl="6" indent="0" algn="r" rtl="0">
              <a:lnSpc>
                <a:spcPct val="100000"/>
              </a:lnSpc>
              <a:spcBef>
                <a:spcPts val="0"/>
              </a:spcBef>
              <a:buNone/>
              <a:defRPr/>
            </a:lvl7pPr>
            <a:lvl8pPr marL="0" lvl="7" indent="0" algn="r" rtl="0">
              <a:lnSpc>
                <a:spcPct val="100000"/>
              </a:lnSpc>
              <a:spcBef>
                <a:spcPts val="0"/>
              </a:spcBef>
              <a:buNone/>
              <a:defRPr/>
            </a:lvl8pPr>
            <a:lvl9pPr marL="0" lvl="8" indent="0" algn="r" rtl="0">
              <a:lnSpc>
                <a:spcPct val="100000"/>
              </a:lnSpc>
              <a:spcBef>
                <a:spcPts val="0"/>
              </a:spcBef>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8"/>
          <p:cNvSpPr/>
          <p:nvPr/>
        </p:nvSpPr>
        <p:spPr>
          <a:xfrm>
            <a:off x="666750" y="-1191"/>
            <a:ext cx="155100" cy="18300"/>
          </a:xfrm>
          <a:prstGeom prst="rect">
            <a:avLst/>
          </a:prstGeom>
          <a:solidFill>
            <a:srgbClr val="DE411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6" name="Google Shape;66;p18"/>
          <p:cNvSpPr txBox="1">
            <a:spLocks noGrp="1"/>
          </p:cNvSpPr>
          <p:nvPr>
            <p:ph type="sldNum" idx="12"/>
          </p:nvPr>
        </p:nvSpPr>
        <p:spPr>
          <a:xfrm>
            <a:off x="8931747" y="4983542"/>
            <a:ext cx="170700" cy="169200"/>
          </a:xfrm>
          <a:prstGeom prst="rect">
            <a:avLst/>
          </a:prstGeom>
          <a:noFill/>
          <a:ln>
            <a:noFill/>
          </a:ln>
        </p:spPr>
        <p:txBody>
          <a:bodyPr spcFirstLastPara="1" wrap="square" lIns="38100" tIns="38100" rIns="38100" bIns="38100" anchor="t" anchorCtr="0">
            <a:spAutoFit/>
          </a:bodyPr>
          <a:lstStyle>
            <a:lvl1pPr marL="0" marR="0" lvl="0" indent="0" algn="r" rtl="0">
              <a:lnSpc>
                <a:spcPct val="100000"/>
              </a:lnSpc>
              <a:spcBef>
                <a:spcPts val="0"/>
              </a:spcBef>
              <a:buNone/>
              <a:defRPr sz="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buNone/>
              <a:defRPr sz="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buNone/>
              <a:defRPr sz="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buNone/>
              <a:defRPr sz="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buNone/>
              <a:defRPr sz="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buNone/>
              <a:defRPr sz="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buNone/>
              <a:defRPr sz="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buNone/>
              <a:defRPr sz="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buNone/>
              <a:defRPr sz="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o"/>
              <a:t>‹#›</a:t>
            </a:fld>
            <a:endParaRPr/>
          </a:p>
        </p:txBody>
      </p:sp>
      <p:sp>
        <p:nvSpPr>
          <p:cNvPr id="67" name="Google Shape;67;p18"/>
          <p:cNvSpPr txBox="1"/>
          <p:nvPr/>
        </p:nvSpPr>
        <p:spPr>
          <a:xfrm>
            <a:off x="252783" y="4986161"/>
            <a:ext cx="7996200" cy="131100"/>
          </a:xfrm>
          <a:prstGeom prst="rect">
            <a:avLst/>
          </a:prstGeom>
          <a:noFill/>
          <a:ln>
            <a:noFill/>
          </a:ln>
        </p:spPr>
        <p:txBody>
          <a:bodyPr spcFirstLastPara="1" wrap="square" lIns="26775" tIns="26775" rIns="26775" bIns="26775" anchor="ctr" anchorCtr="0">
            <a:spAutoFit/>
          </a:bodyPr>
          <a:lstStyle/>
          <a:p>
            <a:pPr marL="0" marR="0" lvl="0" indent="0" algn="l" rtl="0">
              <a:spcBef>
                <a:spcPts val="0"/>
              </a:spcBef>
              <a:spcAft>
                <a:spcPts val="0"/>
              </a:spcAft>
              <a:buNone/>
            </a:pPr>
            <a:r>
              <a:rPr lang="ro" sz="500" b="1" i="0" u="none" strike="noStrike" cap="none">
                <a:solidFill>
                  <a:srgbClr val="929292"/>
                </a:solidFill>
                <a:latin typeface="Arial"/>
                <a:ea typeface="Arial"/>
                <a:cs typeface="Arial"/>
                <a:sym typeface="Arial"/>
              </a:rPr>
              <a:t>Client name  </a:t>
            </a:r>
            <a:r>
              <a:rPr lang="ro" sz="500" b="0" i="0" u="none" strike="noStrike" cap="none">
                <a:solidFill>
                  <a:srgbClr val="929292"/>
                </a:solidFill>
                <a:latin typeface="Arial"/>
                <a:ea typeface="Arial"/>
                <a:cs typeface="Arial"/>
                <a:sym typeface="Arial"/>
              </a:rPr>
              <a:t>// </a:t>
            </a:r>
            <a:r>
              <a:rPr lang="ro" sz="500" b="1" i="0" u="none" strike="noStrike" cap="none">
                <a:solidFill>
                  <a:srgbClr val="929292"/>
                </a:solidFill>
                <a:latin typeface="Arial"/>
                <a:ea typeface="Arial"/>
                <a:cs typeface="Arial"/>
                <a:sym typeface="Arial"/>
              </a:rPr>
              <a:t> </a:t>
            </a:r>
            <a:r>
              <a:rPr lang="ro" sz="500" b="0" i="0" u="none" strike="noStrike" cap="none">
                <a:solidFill>
                  <a:srgbClr val="929292"/>
                </a:solidFill>
                <a:latin typeface="Arial"/>
                <a:ea typeface="Arial"/>
                <a:cs typeface="Arial"/>
                <a:sym typeface="Arial"/>
              </a:rPr>
              <a:t>presentation name  //  © Copyright 2020 Endava  //  Confidential and Proprietary  //  Version 1.0</a:t>
            </a:r>
            <a:endParaRPr sz="1100"/>
          </a:p>
        </p:txBody>
      </p:sp>
      <p:sp>
        <p:nvSpPr>
          <p:cNvPr id="68" name="Google Shape;68;p18"/>
          <p:cNvSpPr txBox="1">
            <a:spLocks noGrp="1"/>
          </p:cNvSpPr>
          <p:nvPr>
            <p:ph type="body" idx="1"/>
          </p:nvPr>
        </p:nvSpPr>
        <p:spPr>
          <a:xfrm>
            <a:off x="633413" y="1181100"/>
            <a:ext cx="7877400" cy="3486300"/>
          </a:xfrm>
          <a:prstGeom prst="rect">
            <a:avLst/>
          </a:prstGeom>
          <a:noFill/>
          <a:ln>
            <a:noFill/>
          </a:ln>
        </p:spPr>
        <p:txBody>
          <a:bodyPr spcFirstLastPara="1" wrap="square" lIns="38100" tIns="38100" rIns="38100" bIns="38100" anchor="ctr" anchorCtr="0">
            <a:normAutofit/>
          </a:bodyPr>
          <a:lstStyle>
            <a:lvl1pPr marL="457200" marR="0" lvl="0" indent="-285750" algn="l" rtl="0">
              <a:lnSpc>
                <a:spcPct val="100000"/>
              </a:lnSpc>
              <a:spcBef>
                <a:spcPts val="1100"/>
              </a:spcBef>
              <a:spcAft>
                <a:spcPts val="0"/>
              </a:spcAft>
              <a:buClr>
                <a:srgbClr val="5E5E5E"/>
              </a:buClr>
              <a:buSzPts val="900"/>
              <a:buFont typeface="Arial"/>
              <a:buChar char="•"/>
              <a:defRPr sz="800" b="0" i="0" u="none" strike="noStrike" cap="none">
                <a:solidFill>
                  <a:srgbClr val="5E5E5E"/>
                </a:solidFill>
                <a:latin typeface="Arial"/>
                <a:ea typeface="Arial"/>
                <a:cs typeface="Arial"/>
                <a:sym typeface="Arial"/>
              </a:defRPr>
            </a:lvl1pPr>
            <a:lvl2pPr marL="914400" marR="0" lvl="1" indent="-285750" algn="l" rtl="0">
              <a:lnSpc>
                <a:spcPct val="100000"/>
              </a:lnSpc>
              <a:spcBef>
                <a:spcPts val="1100"/>
              </a:spcBef>
              <a:spcAft>
                <a:spcPts val="0"/>
              </a:spcAft>
              <a:buClr>
                <a:srgbClr val="5E5E5E"/>
              </a:buClr>
              <a:buSzPts val="900"/>
              <a:buFont typeface="Arial"/>
              <a:buChar char="•"/>
              <a:defRPr sz="800" b="0" i="0" u="none" strike="noStrike" cap="none">
                <a:solidFill>
                  <a:srgbClr val="5E5E5E"/>
                </a:solidFill>
                <a:latin typeface="Arial"/>
                <a:ea typeface="Arial"/>
                <a:cs typeface="Arial"/>
                <a:sym typeface="Arial"/>
              </a:defRPr>
            </a:lvl2pPr>
            <a:lvl3pPr marL="1371600" marR="0" lvl="2" indent="-285750" algn="l" rtl="0">
              <a:lnSpc>
                <a:spcPct val="100000"/>
              </a:lnSpc>
              <a:spcBef>
                <a:spcPts val="1100"/>
              </a:spcBef>
              <a:spcAft>
                <a:spcPts val="0"/>
              </a:spcAft>
              <a:buClr>
                <a:srgbClr val="5E5E5E"/>
              </a:buClr>
              <a:buSzPts val="900"/>
              <a:buFont typeface="Arial"/>
              <a:buChar char="•"/>
              <a:defRPr sz="800" b="0" i="0" u="none" strike="noStrike" cap="none">
                <a:solidFill>
                  <a:srgbClr val="5E5E5E"/>
                </a:solidFill>
                <a:latin typeface="Arial"/>
                <a:ea typeface="Arial"/>
                <a:cs typeface="Arial"/>
                <a:sym typeface="Arial"/>
              </a:defRPr>
            </a:lvl3pPr>
            <a:lvl4pPr marL="1828800" marR="0" lvl="3" indent="-285750" algn="l" rtl="0">
              <a:lnSpc>
                <a:spcPct val="100000"/>
              </a:lnSpc>
              <a:spcBef>
                <a:spcPts val="1100"/>
              </a:spcBef>
              <a:spcAft>
                <a:spcPts val="0"/>
              </a:spcAft>
              <a:buClr>
                <a:srgbClr val="5E5E5E"/>
              </a:buClr>
              <a:buSzPts val="900"/>
              <a:buFont typeface="Arial"/>
              <a:buChar char="•"/>
              <a:defRPr sz="800" b="0" i="0" u="none" strike="noStrike" cap="none">
                <a:solidFill>
                  <a:srgbClr val="5E5E5E"/>
                </a:solidFill>
                <a:latin typeface="Arial"/>
                <a:ea typeface="Arial"/>
                <a:cs typeface="Arial"/>
                <a:sym typeface="Arial"/>
              </a:defRPr>
            </a:lvl4pPr>
            <a:lvl5pPr marL="2286000" marR="0" lvl="4" indent="-285750" algn="l" rtl="0">
              <a:lnSpc>
                <a:spcPct val="100000"/>
              </a:lnSpc>
              <a:spcBef>
                <a:spcPts val="1100"/>
              </a:spcBef>
              <a:spcAft>
                <a:spcPts val="0"/>
              </a:spcAft>
              <a:buClr>
                <a:srgbClr val="5E5E5E"/>
              </a:buClr>
              <a:buSzPts val="900"/>
              <a:buFont typeface="Arial"/>
              <a:buChar char="•"/>
              <a:defRPr sz="800" b="0" i="0" u="none" strike="noStrike" cap="none">
                <a:solidFill>
                  <a:srgbClr val="5E5E5E"/>
                </a:solidFill>
                <a:latin typeface="Arial"/>
                <a:ea typeface="Arial"/>
                <a:cs typeface="Arial"/>
                <a:sym typeface="Arial"/>
              </a:defRPr>
            </a:lvl5pPr>
            <a:lvl6pPr marL="2743200" marR="0" lvl="5" indent="-285750" algn="l" rtl="0">
              <a:lnSpc>
                <a:spcPct val="100000"/>
              </a:lnSpc>
              <a:spcBef>
                <a:spcPts val="1100"/>
              </a:spcBef>
              <a:spcAft>
                <a:spcPts val="0"/>
              </a:spcAft>
              <a:buClr>
                <a:srgbClr val="5E5E5E"/>
              </a:buClr>
              <a:buSzPts val="900"/>
              <a:buFont typeface="Helvetica Neue Light"/>
              <a:buChar char="•"/>
              <a:defRPr sz="800" b="0" i="0" u="none" strike="noStrike" cap="none">
                <a:solidFill>
                  <a:srgbClr val="5E5E5E"/>
                </a:solidFill>
                <a:latin typeface="Helvetica Neue Light"/>
                <a:ea typeface="Helvetica Neue Light"/>
                <a:cs typeface="Helvetica Neue Light"/>
                <a:sym typeface="Helvetica Neue Light"/>
              </a:defRPr>
            </a:lvl6pPr>
            <a:lvl7pPr marL="3200400" marR="0" lvl="6" indent="-285750" algn="l" rtl="0">
              <a:lnSpc>
                <a:spcPct val="100000"/>
              </a:lnSpc>
              <a:spcBef>
                <a:spcPts val="1100"/>
              </a:spcBef>
              <a:spcAft>
                <a:spcPts val="0"/>
              </a:spcAft>
              <a:buClr>
                <a:srgbClr val="5E5E5E"/>
              </a:buClr>
              <a:buSzPts val="900"/>
              <a:buFont typeface="Helvetica Neue Light"/>
              <a:buChar char="•"/>
              <a:defRPr sz="800" b="0" i="0" u="none" strike="noStrike" cap="none">
                <a:solidFill>
                  <a:srgbClr val="5E5E5E"/>
                </a:solidFill>
                <a:latin typeface="Helvetica Neue Light"/>
                <a:ea typeface="Helvetica Neue Light"/>
                <a:cs typeface="Helvetica Neue Light"/>
                <a:sym typeface="Helvetica Neue Light"/>
              </a:defRPr>
            </a:lvl7pPr>
            <a:lvl8pPr marL="3657600" marR="0" lvl="7" indent="-285750" algn="l" rtl="0">
              <a:lnSpc>
                <a:spcPct val="100000"/>
              </a:lnSpc>
              <a:spcBef>
                <a:spcPts val="1100"/>
              </a:spcBef>
              <a:spcAft>
                <a:spcPts val="0"/>
              </a:spcAft>
              <a:buClr>
                <a:srgbClr val="5E5E5E"/>
              </a:buClr>
              <a:buSzPts val="900"/>
              <a:buFont typeface="Helvetica Neue Light"/>
              <a:buChar char="•"/>
              <a:defRPr sz="800" b="0" i="0" u="none" strike="noStrike" cap="none">
                <a:solidFill>
                  <a:srgbClr val="5E5E5E"/>
                </a:solidFill>
                <a:latin typeface="Helvetica Neue Light"/>
                <a:ea typeface="Helvetica Neue Light"/>
                <a:cs typeface="Helvetica Neue Light"/>
                <a:sym typeface="Helvetica Neue Light"/>
              </a:defRPr>
            </a:lvl8pPr>
            <a:lvl9pPr marL="4114800" marR="0" lvl="8" indent="-285750" algn="l" rtl="0">
              <a:lnSpc>
                <a:spcPct val="100000"/>
              </a:lnSpc>
              <a:spcBef>
                <a:spcPts val="1100"/>
              </a:spcBef>
              <a:spcAft>
                <a:spcPts val="0"/>
              </a:spcAft>
              <a:buClr>
                <a:srgbClr val="5E5E5E"/>
              </a:buClr>
              <a:buSzPts val="900"/>
              <a:buFont typeface="Helvetica Neue Light"/>
              <a:buChar char="•"/>
              <a:defRPr sz="800" b="0" i="0" u="none" strike="noStrike" cap="none">
                <a:solidFill>
                  <a:srgbClr val="5E5E5E"/>
                </a:solidFill>
                <a:latin typeface="Helvetica Neue Light"/>
                <a:ea typeface="Helvetica Neue Light"/>
                <a:cs typeface="Helvetica Neue Light"/>
                <a:sym typeface="Helvetica Neue Light"/>
              </a:defRPr>
            </a:lvl9pPr>
          </a:lstStyle>
          <a:p>
            <a:endParaRPr/>
          </a:p>
        </p:txBody>
      </p:sp>
      <p:pic>
        <p:nvPicPr>
          <p:cNvPr id="69" name="Google Shape;69;p18"/>
          <p:cNvPicPr preferRelativeResize="0"/>
          <p:nvPr/>
        </p:nvPicPr>
        <p:blipFill rotWithShape="1">
          <a:blip r:embed="rId12">
            <a:alphaModFix/>
          </a:blip>
          <a:srcRect/>
          <a:stretch/>
        </p:blipFill>
        <p:spPr>
          <a:xfrm>
            <a:off x="36603" y="4984592"/>
            <a:ext cx="161460" cy="120255"/>
          </a:xfrm>
          <a:prstGeom prst="rect">
            <a:avLst/>
          </a:prstGeom>
          <a:noFill/>
          <a:ln>
            <a:noFill/>
          </a:ln>
        </p:spPr>
      </p:pic>
      <p:sp>
        <p:nvSpPr>
          <p:cNvPr id="70" name="Google Shape;70;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70000"/>
              </a:lnSpc>
              <a:spcBef>
                <a:spcPts val="0"/>
              </a:spcBef>
              <a:spcAft>
                <a:spcPts val="0"/>
              </a:spcAft>
              <a:buClr>
                <a:schemeClr val="dk2"/>
              </a:buClr>
              <a:buSzPts val="2600"/>
              <a:buFont typeface="Arial"/>
              <a:buNone/>
              <a:defRPr sz="2600" b="1" i="0" u="none" strike="noStrike" cap="none">
                <a:solidFill>
                  <a:schemeClr val="dk2"/>
                </a:solidFill>
                <a:latin typeface="Arial"/>
                <a:ea typeface="Arial"/>
                <a:cs typeface="Arial"/>
                <a:sym typeface="Arial"/>
              </a:defRPr>
            </a:lvl1pPr>
            <a:lvl2pPr marR="0" lvl="1"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2pPr>
            <a:lvl3pPr marR="0" lvl="2"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3pPr>
            <a:lvl4pPr marR="0" lvl="3"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4pPr>
            <a:lvl5pPr marR="0" lvl="4"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5pPr>
            <a:lvl6pPr marR="0" lvl="5"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6pPr>
            <a:lvl7pPr marR="0" lvl="6"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7pPr>
            <a:lvl8pPr marR="0" lvl="7"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8pPr>
            <a:lvl9pPr marR="0" lvl="8" algn="l" rtl="0">
              <a:lnSpc>
                <a:spcPct val="70000"/>
              </a:lnSpc>
              <a:spcBef>
                <a:spcPts val="0"/>
              </a:spcBef>
              <a:spcAft>
                <a:spcPts val="0"/>
              </a:spcAft>
              <a:buClr>
                <a:srgbClr val="000000"/>
              </a:buClr>
              <a:buSzPts val="2600"/>
              <a:buFont typeface="Arial"/>
              <a:buNone/>
              <a:defRPr sz="2600" b="1"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7" name="Google Shape;107;p29"/>
          <p:cNvSpPr txBox="1"/>
          <p:nvPr/>
        </p:nvSpPr>
        <p:spPr>
          <a:xfrm>
            <a:off x="1149762" y="3878574"/>
            <a:ext cx="5341500" cy="1632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FFFFFF"/>
              </a:buClr>
              <a:buSzPts val="700"/>
              <a:buFont typeface="Arial"/>
              <a:buNone/>
            </a:pPr>
            <a:r>
              <a:rPr lang="ro" sz="900" b="1">
                <a:solidFill>
                  <a:srgbClr val="FFFFFF"/>
                </a:solidFill>
              </a:rPr>
              <a:t>No more waste</a:t>
            </a:r>
            <a:endParaRPr sz="700"/>
          </a:p>
        </p:txBody>
      </p:sp>
      <p:sp>
        <p:nvSpPr>
          <p:cNvPr id="108" name="Google Shape;108;p29"/>
          <p:cNvSpPr txBox="1"/>
          <p:nvPr/>
        </p:nvSpPr>
        <p:spPr>
          <a:xfrm>
            <a:off x="1121689" y="3120427"/>
            <a:ext cx="5341500" cy="358500"/>
          </a:xfrm>
          <a:prstGeom prst="rect">
            <a:avLst/>
          </a:prstGeom>
          <a:noFill/>
          <a:ln>
            <a:noFill/>
          </a:ln>
        </p:spPr>
        <p:txBody>
          <a:bodyPr spcFirstLastPara="1" wrap="square" lIns="19050" tIns="19050" rIns="19050" bIns="19050" anchor="t" anchorCtr="0">
            <a:spAutoFit/>
          </a:bodyPr>
          <a:lstStyle/>
          <a:p>
            <a:pPr marL="0" marR="0" lvl="0" indent="0" algn="l" rtl="0">
              <a:lnSpc>
                <a:spcPct val="80000"/>
              </a:lnSpc>
              <a:spcBef>
                <a:spcPts val="0"/>
              </a:spcBef>
              <a:spcAft>
                <a:spcPts val="0"/>
              </a:spcAft>
              <a:buClr>
                <a:srgbClr val="FFFFFF"/>
              </a:buClr>
              <a:buSzPts val="2600"/>
              <a:buFont typeface="Arial"/>
              <a:buNone/>
            </a:pPr>
            <a:r>
              <a:rPr lang="ro" sz="2600" b="1">
                <a:solidFill>
                  <a:srgbClr val="FFFFFF"/>
                </a:solidFill>
              </a:rPr>
              <a:t>ReFood</a:t>
            </a:r>
            <a:endParaRPr sz="500"/>
          </a:p>
        </p:txBody>
      </p:sp>
      <p:pic>
        <p:nvPicPr>
          <p:cNvPr id="109" name="Google Shape;109;p29" descr="Image"/>
          <p:cNvPicPr preferRelativeResize="0"/>
          <p:nvPr/>
        </p:nvPicPr>
        <p:blipFill rotWithShape="1">
          <a:blip r:embed="rId3">
            <a:alphaModFix/>
          </a:blip>
          <a:srcRect/>
          <a:stretch/>
        </p:blipFill>
        <p:spPr>
          <a:xfrm>
            <a:off x="896934" y="2309829"/>
            <a:ext cx="1018727" cy="3428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311700" y="487075"/>
            <a:ext cx="8520600" cy="572700"/>
          </a:xfrm>
          <a:prstGeom prst="rect">
            <a:avLst/>
          </a:prstGeom>
          <a:solidFill>
            <a:schemeClr val="dk1"/>
          </a:solidFill>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ro"/>
              <a:t>H                                </a:t>
            </a:r>
            <a:r>
              <a:rPr lang="ro">
                <a:solidFill>
                  <a:schemeClr val="lt1"/>
                </a:solidFill>
              </a:rPr>
              <a:t>Home page</a:t>
            </a:r>
            <a:endParaRPr>
              <a:solidFill>
                <a:schemeClr val="lt1"/>
              </a:solidFill>
            </a:endParaRPr>
          </a:p>
        </p:txBody>
      </p:sp>
      <p:sp>
        <p:nvSpPr>
          <p:cNvPr id="188" name="Google Shape;188;p3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9" name="Google Shape;189;p3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0" name="Google Shape;190;p38"/>
          <p:cNvPicPr preferRelativeResize="0"/>
          <p:nvPr/>
        </p:nvPicPr>
        <p:blipFill>
          <a:blip r:embed="rId3">
            <a:alphaModFix/>
          </a:blip>
          <a:stretch>
            <a:fillRect/>
          </a:stretch>
        </p:blipFill>
        <p:spPr>
          <a:xfrm>
            <a:off x="311700" y="1152475"/>
            <a:ext cx="4187100" cy="3294450"/>
          </a:xfrm>
          <a:prstGeom prst="rect">
            <a:avLst/>
          </a:prstGeom>
          <a:noFill/>
          <a:ln>
            <a:noFill/>
          </a:ln>
        </p:spPr>
      </p:pic>
      <p:pic>
        <p:nvPicPr>
          <p:cNvPr id="191" name="Google Shape;191;p38"/>
          <p:cNvPicPr preferRelativeResize="0"/>
          <p:nvPr/>
        </p:nvPicPr>
        <p:blipFill>
          <a:blip r:embed="rId4">
            <a:alphaModFix/>
          </a:blip>
          <a:stretch>
            <a:fillRect/>
          </a:stretch>
        </p:blipFill>
        <p:spPr>
          <a:xfrm>
            <a:off x="4891225" y="1152475"/>
            <a:ext cx="3941076" cy="3294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
        <p:cNvGrpSpPr/>
        <p:nvPr/>
      </p:nvGrpSpPr>
      <p:grpSpPr>
        <a:xfrm>
          <a:off x="0" y="0"/>
          <a:ext cx="0" cy="0"/>
          <a:chOff x="0" y="0"/>
          <a:chExt cx="0" cy="0"/>
        </a:xfrm>
      </p:grpSpPr>
      <p:sp>
        <p:nvSpPr>
          <p:cNvPr id="196" name="Google Shape;196;p3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                                   About Us Page</a:t>
            </a:r>
            <a:endParaRPr>
              <a:solidFill>
                <a:schemeClr val="lt1"/>
              </a:solidFill>
            </a:endParaRPr>
          </a:p>
        </p:txBody>
      </p:sp>
      <p:pic>
        <p:nvPicPr>
          <p:cNvPr id="197" name="Google Shape;197;p39"/>
          <p:cNvPicPr preferRelativeResize="0"/>
          <p:nvPr/>
        </p:nvPicPr>
        <p:blipFill>
          <a:blip r:embed="rId3">
            <a:alphaModFix/>
          </a:blip>
          <a:stretch>
            <a:fillRect/>
          </a:stretch>
        </p:blipFill>
        <p:spPr>
          <a:xfrm>
            <a:off x="109175" y="1017725"/>
            <a:ext cx="8723126" cy="392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
        <p:cNvGrpSpPr/>
        <p:nvPr/>
      </p:nvGrpSpPr>
      <p:grpSpPr>
        <a:xfrm>
          <a:off x="0" y="0"/>
          <a:ext cx="0" cy="0"/>
          <a:chOff x="0" y="0"/>
          <a:chExt cx="0" cy="0"/>
        </a:xfrm>
      </p:grpSpPr>
      <p:sp>
        <p:nvSpPr>
          <p:cNvPr id="202" name="Google Shape;20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                                   Contact Page</a:t>
            </a:r>
            <a:endParaRPr>
              <a:solidFill>
                <a:schemeClr val="lt1"/>
              </a:solidFill>
            </a:endParaRPr>
          </a:p>
          <a:p>
            <a:pPr marL="0" lvl="0" indent="0" algn="l" rtl="0">
              <a:spcBef>
                <a:spcPts val="0"/>
              </a:spcBef>
              <a:spcAft>
                <a:spcPts val="0"/>
              </a:spcAft>
              <a:buNone/>
            </a:pPr>
            <a:endParaRPr/>
          </a:p>
        </p:txBody>
      </p:sp>
      <p:sp>
        <p:nvSpPr>
          <p:cNvPr id="203" name="Google Shape;20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40"/>
          <p:cNvPicPr preferRelativeResize="0"/>
          <p:nvPr/>
        </p:nvPicPr>
        <p:blipFill>
          <a:blip r:embed="rId3">
            <a:alphaModFix/>
          </a:blip>
          <a:stretch>
            <a:fillRect/>
          </a:stretch>
        </p:blipFill>
        <p:spPr>
          <a:xfrm>
            <a:off x="146863" y="1017725"/>
            <a:ext cx="8850275" cy="387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41"/>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Guest, client &amp; admin restaurants and products page.</a:t>
            </a:r>
            <a:endParaRPr>
              <a:solidFill>
                <a:schemeClr val="lt1"/>
              </a:solidFill>
            </a:endParaRPr>
          </a:p>
        </p:txBody>
      </p:sp>
      <p:pic>
        <p:nvPicPr>
          <p:cNvPr id="211" name="Google Shape;211;p41"/>
          <p:cNvPicPr preferRelativeResize="0"/>
          <p:nvPr/>
        </p:nvPicPr>
        <p:blipFill>
          <a:blip r:embed="rId3">
            <a:alphaModFix/>
          </a:blip>
          <a:stretch>
            <a:fillRect/>
          </a:stretch>
        </p:blipFill>
        <p:spPr>
          <a:xfrm>
            <a:off x="4572000" y="1428200"/>
            <a:ext cx="4453773" cy="2387103"/>
          </a:xfrm>
          <a:prstGeom prst="rect">
            <a:avLst/>
          </a:prstGeom>
          <a:noFill/>
          <a:ln>
            <a:noFill/>
          </a:ln>
        </p:spPr>
      </p:pic>
      <p:sp>
        <p:nvSpPr>
          <p:cNvPr id="212" name="Google Shape;212;p41"/>
          <p:cNvSpPr txBox="1"/>
          <p:nvPr/>
        </p:nvSpPr>
        <p:spPr>
          <a:xfrm>
            <a:off x="866125" y="1649475"/>
            <a:ext cx="17385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Guest page</a:t>
            </a:r>
            <a:endParaRPr sz="2300">
              <a:solidFill>
                <a:schemeClr val="lt1"/>
              </a:solidFill>
            </a:endParaRPr>
          </a:p>
        </p:txBody>
      </p:sp>
      <p:pic>
        <p:nvPicPr>
          <p:cNvPr id="213" name="Google Shape;213;p41"/>
          <p:cNvPicPr preferRelativeResize="0"/>
          <p:nvPr/>
        </p:nvPicPr>
        <p:blipFill>
          <a:blip r:embed="rId4">
            <a:alphaModFix/>
          </a:blip>
          <a:stretch>
            <a:fillRect/>
          </a:stretch>
        </p:blipFill>
        <p:spPr>
          <a:xfrm>
            <a:off x="136700" y="2820025"/>
            <a:ext cx="4267200" cy="20846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42"/>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Guest, client &amp; admin restaurants and products page.</a:t>
            </a:r>
            <a:endParaRPr>
              <a:solidFill>
                <a:schemeClr val="lt1"/>
              </a:solidFill>
            </a:endParaRPr>
          </a:p>
        </p:txBody>
      </p:sp>
      <p:sp>
        <p:nvSpPr>
          <p:cNvPr id="220" name="Google Shape;220;p42"/>
          <p:cNvSpPr txBox="1"/>
          <p:nvPr/>
        </p:nvSpPr>
        <p:spPr>
          <a:xfrm>
            <a:off x="866125" y="1649475"/>
            <a:ext cx="17385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Client page</a:t>
            </a:r>
            <a:endParaRPr sz="2300">
              <a:solidFill>
                <a:schemeClr val="lt1"/>
              </a:solidFill>
            </a:endParaRPr>
          </a:p>
        </p:txBody>
      </p:sp>
      <p:pic>
        <p:nvPicPr>
          <p:cNvPr id="221" name="Google Shape;221;p42"/>
          <p:cNvPicPr preferRelativeResize="0"/>
          <p:nvPr/>
        </p:nvPicPr>
        <p:blipFill>
          <a:blip r:embed="rId3">
            <a:alphaModFix/>
          </a:blip>
          <a:stretch>
            <a:fillRect/>
          </a:stretch>
        </p:blipFill>
        <p:spPr>
          <a:xfrm>
            <a:off x="311700" y="2274225"/>
            <a:ext cx="4339649" cy="2168675"/>
          </a:xfrm>
          <a:prstGeom prst="rect">
            <a:avLst/>
          </a:prstGeom>
          <a:noFill/>
          <a:ln>
            <a:noFill/>
          </a:ln>
        </p:spPr>
      </p:pic>
      <p:pic>
        <p:nvPicPr>
          <p:cNvPr id="222" name="Google Shape;222;p42"/>
          <p:cNvPicPr preferRelativeResize="0"/>
          <p:nvPr/>
        </p:nvPicPr>
        <p:blipFill>
          <a:blip r:embed="rId4">
            <a:alphaModFix/>
          </a:blip>
          <a:stretch>
            <a:fillRect/>
          </a:stretch>
        </p:blipFill>
        <p:spPr>
          <a:xfrm>
            <a:off x="4803749" y="1317300"/>
            <a:ext cx="4187849" cy="2087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43"/>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Guest, client &amp; admin restaurants and products page.</a:t>
            </a:r>
            <a:endParaRPr>
              <a:solidFill>
                <a:schemeClr val="lt1"/>
              </a:solidFill>
            </a:endParaRPr>
          </a:p>
        </p:txBody>
      </p:sp>
      <p:sp>
        <p:nvSpPr>
          <p:cNvPr id="229" name="Google Shape;229;p43"/>
          <p:cNvSpPr txBox="1"/>
          <p:nvPr/>
        </p:nvSpPr>
        <p:spPr>
          <a:xfrm>
            <a:off x="866125" y="1649475"/>
            <a:ext cx="22782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Admin page</a:t>
            </a:r>
            <a:endParaRPr sz="2300">
              <a:solidFill>
                <a:schemeClr val="lt1"/>
              </a:solidFill>
            </a:endParaRPr>
          </a:p>
        </p:txBody>
      </p:sp>
      <p:pic>
        <p:nvPicPr>
          <p:cNvPr id="230" name="Google Shape;230;p43"/>
          <p:cNvPicPr preferRelativeResize="0"/>
          <p:nvPr/>
        </p:nvPicPr>
        <p:blipFill>
          <a:blip r:embed="rId3">
            <a:alphaModFix/>
          </a:blip>
          <a:stretch>
            <a:fillRect/>
          </a:stretch>
        </p:blipFill>
        <p:spPr>
          <a:xfrm>
            <a:off x="114275" y="2484875"/>
            <a:ext cx="4305750" cy="2185749"/>
          </a:xfrm>
          <a:prstGeom prst="rect">
            <a:avLst/>
          </a:prstGeom>
          <a:noFill/>
          <a:ln>
            <a:noFill/>
          </a:ln>
        </p:spPr>
      </p:pic>
      <p:pic>
        <p:nvPicPr>
          <p:cNvPr id="231" name="Google Shape;231;p43"/>
          <p:cNvPicPr preferRelativeResize="0"/>
          <p:nvPr/>
        </p:nvPicPr>
        <p:blipFill>
          <a:blip r:embed="rId4">
            <a:alphaModFix/>
          </a:blip>
          <a:stretch>
            <a:fillRect/>
          </a:stretch>
        </p:blipFill>
        <p:spPr>
          <a:xfrm>
            <a:off x="4572425" y="1317300"/>
            <a:ext cx="4419177" cy="22787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7" descr="Imag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63" name="Google Shape;263;p47"/>
          <p:cNvSpPr/>
          <p:nvPr/>
        </p:nvSpPr>
        <p:spPr>
          <a:xfrm>
            <a:off x="1181100" y="2518187"/>
            <a:ext cx="476400" cy="476400"/>
          </a:xfrm>
          <a:prstGeom prst="rect">
            <a:avLst/>
          </a:prstGeom>
          <a:noFill/>
          <a:ln w="508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ro" sz="1200" b="1">
                <a:solidFill>
                  <a:srgbClr val="DE411B"/>
                </a:solidFill>
              </a:rPr>
              <a:t>5</a:t>
            </a:r>
            <a:endParaRPr sz="1100"/>
          </a:p>
        </p:txBody>
      </p:sp>
      <p:sp>
        <p:nvSpPr>
          <p:cNvPr id="264" name="Google Shape;264;p47"/>
          <p:cNvSpPr txBox="1"/>
          <p:nvPr/>
        </p:nvSpPr>
        <p:spPr>
          <a:xfrm>
            <a:off x="1131214" y="3485734"/>
            <a:ext cx="5341500" cy="3585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2600" b="1">
                <a:solidFill>
                  <a:srgbClr val="FFFFFF"/>
                </a:solidFill>
              </a:rPr>
              <a:t>Conclusion</a:t>
            </a:r>
            <a:endParaRPr sz="1100"/>
          </a:p>
        </p:txBody>
      </p:sp>
      <p:pic>
        <p:nvPicPr>
          <p:cNvPr id="265" name="Google Shape;265;p47" descr="Image"/>
          <p:cNvPicPr preferRelativeResize="0"/>
          <p:nvPr/>
        </p:nvPicPr>
        <p:blipFill rotWithShape="1">
          <a:blip r:embed="rId4">
            <a:alphaModFix/>
          </a:blip>
          <a:srcRect/>
          <a:stretch/>
        </p:blipFill>
        <p:spPr>
          <a:xfrm>
            <a:off x="36603" y="4987709"/>
            <a:ext cx="160690" cy="1202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How is our app useful?</a:t>
            </a:r>
            <a:endParaRPr>
              <a:solidFill>
                <a:schemeClr val="lt1"/>
              </a:solidFill>
            </a:endParaRPr>
          </a:p>
        </p:txBody>
      </p:sp>
      <p:sp>
        <p:nvSpPr>
          <p:cNvPr id="272" name="Google Shape;272;p48"/>
          <p:cNvSpPr txBox="1">
            <a:spLocks noGrp="1"/>
          </p:cNvSpPr>
          <p:nvPr>
            <p:ph type="body" idx="1"/>
          </p:nvPr>
        </p:nvSpPr>
        <p:spPr>
          <a:xfrm>
            <a:off x="0" y="1413025"/>
            <a:ext cx="8520600" cy="3416400"/>
          </a:xfrm>
          <a:prstGeom prst="rect">
            <a:avLst/>
          </a:prstGeom>
        </p:spPr>
        <p:txBody>
          <a:bodyPr spcFirstLastPara="1" wrap="square" lIns="91425" tIns="91425" rIns="91425" bIns="91425" anchor="t" anchorCtr="0">
            <a:normAutofit/>
          </a:bodyPr>
          <a:lstStyle/>
          <a:p>
            <a:pPr marL="0" lvl="0" indent="0" algn="l" rtl="0">
              <a:spcBef>
                <a:spcPts val="800"/>
              </a:spcBef>
              <a:spcAft>
                <a:spcPts val="0"/>
              </a:spcAft>
              <a:buClr>
                <a:schemeClr val="dk1"/>
              </a:buClr>
              <a:buSzPts val="1100"/>
              <a:buFont typeface="Arial"/>
              <a:buNone/>
            </a:pPr>
            <a:r>
              <a:rPr lang="ro">
                <a:solidFill>
                  <a:schemeClr val="dk1"/>
                </a:solidFill>
                <a:latin typeface="Calibri"/>
                <a:ea typeface="Calibri"/>
                <a:cs typeface="Calibri"/>
                <a:sym typeface="Calibri"/>
              </a:rPr>
              <a:t>Our app offers restaurants an alternative against throwing out</a:t>
            </a:r>
            <a:endParaRPr>
              <a:solidFill>
                <a:schemeClr val="dk1"/>
              </a:solidFill>
              <a:latin typeface="Calibri"/>
              <a:ea typeface="Calibri"/>
              <a:cs typeface="Calibri"/>
              <a:sym typeface="Calibri"/>
            </a:endParaRPr>
          </a:p>
          <a:p>
            <a:pPr marL="0" lvl="0" indent="0" algn="l" rtl="0">
              <a:spcBef>
                <a:spcPts val="800"/>
              </a:spcBef>
              <a:spcAft>
                <a:spcPts val="0"/>
              </a:spcAft>
              <a:buClr>
                <a:schemeClr val="dk1"/>
              </a:buClr>
              <a:buSzPts val="1100"/>
              <a:buFont typeface="Arial"/>
              <a:buNone/>
            </a:pPr>
            <a:r>
              <a:rPr lang="ro">
                <a:solidFill>
                  <a:schemeClr val="dk1"/>
                </a:solidFill>
                <a:latin typeface="Calibri"/>
                <a:ea typeface="Calibri"/>
                <a:cs typeface="Calibri"/>
                <a:sym typeface="Calibri"/>
              </a:rPr>
              <a:t>									              </a:t>
            </a:r>
            <a:r>
              <a:rPr lang="ro" b="1">
                <a:solidFill>
                  <a:schemeClr val="dk1"/>
                </a:solidFill>
                <a:latin typeface="Calibri"/>
                <a:ea typeface="Calibri"/>
                <a:cs typeface="Calibri"/>
                <a:sym typeface="Calibri"/>
              </a:rPr>
              <a:t>good food</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120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273" name="Google Shape;273;p48"/>
          <p:cNvPicPr preferRelativeResize="0"/>
          <p:nvPr/>
        </p:nvPicPr>
        <p:blipFill>
          <a:blip r:embed="rId3">
            <a:alphaModFix/>
          </a:blip>
          <a:stretch>
            <a:fillRect/>
          </a:stretch>
        </p:blipFill>
        <p:spPr>
          <a:xfrm>
            <a:off x="6388877" y="1209525"/>
            <a:ext cx="2699274" cy="1523124"/>
          </a:xfrm>
          <a:prstGeom prst="rect">
            <a:avLst/>
          </a:prstGeom>
          <a:noFill/>
          <a:ln>
            <a:noFill/>
          </a:ln>
        </p:spPr>
      </p:pic>
      <p:pic>
        <p:nvPicPr>
          <p:cNvPr id="274" name="Google Shape;274;p48"/>
          <p:cNvPicPr preferRelativeResize="0"/>
          <p:nvPr/>
        </p:nvPicPr>
        <p:blipFill>
          <a:blip r:embed="rId4">
            <a:alphaModFix/>
          </a:blip>
          <a:stretch>
            <a:fillRect/>
          </a:stretch>
        </p:blipFill>
        <p:spPr>
          <a:xfrm>
            <a:off x="65125" y="3528925"/>
            <a:ext cx="2402125" cy="1594275"/>
          </a:xfrm>
          <a:prstGeom prst="rect">
            <a:avLst/>
          </a:prstGeom>
          <a:noFill/>
          <a:ln>
            <a:noFill/>
          </a:ln>
        </p:spPr>
      </p:pic>
      <p:sp>
        <p:nvSpPr>
          <p:cNvPr id="275" name="Google Shape;275;p48"/>
          <p:cNvSpPr txBox="1"/>
          <p:nvPr/>
        </p:nvSpPr>
        <p:spPr>
          <a:xfrm>
            <a:off x="2627425" y="3966650"/>
            <a:ext cx="59712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Clr>
                <a:schemeClr val="dk1"/>
              </a:buClr>
              <a:buSzPts val="1100"/>
              <a:buFont typeface="Arial"/>
              <a:buNone/>
            </a:pPr>
            <a:r>
              <a:rPr lang="ro" sz="1800">
                <a:solidFill>
                  <a:schemeClr val="dk1"/>
                </a:solidFill>
                <a:latin typeface="Calibri"/>
                <a:ea typeface="Calibri"/>
                <a:cs typeface="Calibri"/>
                <a:sym typeface="Calibri"/>
              </a:rPr>
              <a:t>Restaurants have the opportunity to donate leftover food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76" name="Google Shape;276;p48"/>
          <p:cNvSpPr txBox="1"/>
          <p:nvPr/>
        </p:nvSpPr>
        <p:spPr>
          <a:xfrm>
            <a:off x="2261400" y="2646025"/>
            <a:ext cx="39978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Clr>
                <a:schemeClr val="dk1"/>
              </a:buClr>
              <a:buSzPts val="1100"/>
              <a:buFont typeface="Arial"/>
              <a:buNone/>
            </a:pPr>
            <a:r>
              <a:rPr lang="ro" sz="1800">
                <a:solidFill>
                  <a:schemeClr val="dk1"/>
                </a:solidFill>
                <a:latin typeface="Calibri"/>
                <a:ea typeface="Calibri"/>
                <a:cs typeface="Calibri"/>
                <a:sym typeface="Calibri"/>
              </a:rPr>
              <a:t>Almost 500.000 romanians are suffering from starvation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p:nvPr/>
        </p:nvSpPr>
        <p:spPr>
          <a:xfrm>
            <a:off x="-20250" y="0"/>
            <a:ext cx="9184500" cy="1971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9"/>
          <p:cNvSpPr txBox="1">
            <a:spLocks noGrp="1"/>
          </p:cNvSpPr>
          <p:nvPr>
            <p:ph type="title"/>
          </p:nvPr>
        </p:nvSpPr>
        <p:spPr>
          <a:xfrm>
            <a:off x="262850" y="69915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ro" sz="3520">
                <a:solidFill>
                  <a:schemeClr val="lt1"/>
                </a:solidFill>
              </a:rPr>
              <a:t>Future Features</a:t>
            </a:r>
            <a:endParaRPr sz="3520">
              <a:solidFill>
                <a:schemeClr val="lt1"/>
              </a:solidFill>
            </a:endParaRPr>
          </a:p>
        </p:txBody>
      </p:sp>
      <p:sp>
        <p:nvSpPr>
          <p:cNvPr id="283" name="Google Shape;283;p49"/>
          <p:cNvSpPr txBox="1"/>
          <p:nvPr/>
        </p:nvSpPr>
        <p:spPr>
          <a:xfrm>
            <a:off x="377300" y="2215200"/>
            <a:ext cx="393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a:t>Inclusion of stores, companies and farmers</a:t>
            </a:r>
            <a:endParaRPr/>
          </a:p>
        </p:txBody>
      </p:sp>
      <p:pic>
        <p:nvPicPr>
          <p:cNvPr id="284" name="Google Shape;284;p49"/>
          <p:cNvPicPr preferRelativeResize="0"/>
          <p:nvPr/>
        </p:nvPicPr>
        <p:blipFill>
          <a:blip r:embed="rId3">
            <a:alphaModFix/>
          </a:blip>
          <a:stretch>
            <a:fillRect/>
          </a:stretch>
        </p:blipFill>
        <p:spPr>
          <a:xfrm>
            <a:off x="529738" y="2615400"/>
            <a:ext cx="3185674" cy="2239926"/>
          </a:xfrm>
          <a:prstGeom prst="rect">
            <a:avLst/>
          </a:prstGeom>
          <a:noFill/>
          <a:ln>
            <a:noFill/>
          </a:ln>
        </p:spPr>
      </p:pic>
      <p:sp>
        <p:nvSpPr>
          <p:cNvPr id="285" name="Google Shape;285;p49"/>
          <p:cNvSpPr txBox="1"/>
          <p:nvPr/>
        </p:nvSpPr>
        <p:spPr>
          <a:xfrm>
            <a:off x="5023300" y="2215200"/>
            <a:ext cx="31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o"/>
              <a:t>Include delivery service</a:t>
            </a:r>
            <a:endParaRPr/>
          </a:p>
        </p:txBody>
      </p:sp>
      <p:pic>
        <p:nvPicPr>
          <p:cNvPr id="286" name="Google Shape;286;p49"/>
          <p:cNvPicPr preferRelativeResize="0"/>
          <p:nvPr/>
        </p:nvPicPr>
        <p:blipFill>
          <a:blip r:embed="rId4">
            <a:alphaModFix/>
          </a:blip>
          <a:stretch>
            <a:fillRect/>
          </a:stretch>
        </p:blipFill>
        <p:spPr>
          <a:xfrm>
            <a:off x="4870837" y="2632038"/>
            <a:ext cx="3712176" cy="2223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p:nvPr/>
        </p:nvSpPr>
        <p:spPr>
          <a:xfrm>
            <a:off x="0" y="0"/>
            <a:ext cx="3178200" cy="514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0"/>
          <p:cNvSpPr txBox="1"/>
          <p:nvPr/>
        </p:nvSpPr>
        <p:spPr>
          <a:xfrm>
            <a:off x="787050" y="1722450"/>
            <a:ext cx="1794300" cy="107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o" sz="2900">
                <a:solidFill>
                  <a:schemeClr val="lt1"/>
                </a:solidFill>
              </a:rPr>
              <a:t>Team</a:t>
            </a:r>
            <a:endParaRPr sz="2900">
              <a:solidFill>
                <a:schemeClr val="lt1"/>
              </a:solidFill>
            </a:endParaRPr>
          </a:p>
          <a:p>
            <a:pPr marL="0" lvl="0" indent="0" algn="l" rtl="0">
              <a:spcBef>
                <a:spcPts val="0"/>
              </a:spcBef>
              <a:spcAft>
                <a:spcPts val="0"/>
              </a:spcAft>
              <a:buNone/>
            </a:pPr>
            <a:r>
              <a:rPr lang="ro" sz="2900">
                <a:solidFill>
                  <a:schemeClr val="lt1"/>
                </a:solidFill>
              </a:rPr>
              <a:t>Members</a:t>
            </a:r>
            <a:endParaRPr sz="2900">
              <a:solidFill>
                <a:schemeClr val="lt1"/>
              </a:solidFill>
            </a:endParaRPr>
          </a:p>
        </p:txBody>
      </p:sp>
      <p:sp>
        <p:nvSpPr>
          <p:cNvPr id="293" name="Google Shape;293;p50"/>
          <p:cNvSpPr txBox="1"/>
          <p:nvPr/>
        </p:nvSpPr>
        <p:spPr>
          <a:xfrm>
            <a:off x="3484050" y="39750"/>
            <a:ext cx="3516000" cy="34162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Clr>
                <a:schemeClr val="dk1"/>
              </a:buClr>
              <a:buSzPts val="1100"/>
              <a:buFont typeface="Arial"/>
              <a:buNone/>
            </a:pPr>
            <a:endParaRPr lang="en-US" sz="2000" dirty="0" smtClean="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endParaRPr lang="en-US" sz="2000" dirty="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endParaRPr lang="en-US" sz="2000" dirty="0" smtClean="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r>
              <a:rPr lang="ro" sz="2000" dirty="0" smtClean="0">
                <a:solidFill>
                  <a:schemeClr val="dk1"/>
                </a:solidFill>
                <a:latin typeface="Calibri"/>
                <a:ea typeface="Calibri"/>
                <a:cs typeface="Calibri"/>
                <a:sym typeface="Calibri"/>
              </a:rPr>
              <a:t>Backend</a:t>
            </a:r>
            <a:r>
              <a:rPr lang="ro"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r>
              <a:rPr lang="ro" sz="2000" dirty="0">
                <a:solidFill>
                  <a:schemeClr val="dk1"/>
                </a:solidFill>
                <a:latin typeface="Calibri"/>
                <a:ea typeface="Calibri"/>
                <a:cs typeface="Calibri"/>
                <a:sym typeface="Calibri"/>
              </a:rPr>
              <a:t>Mircea Corbean</a:t>
            </a:r>
            <a:endParaRPr sz="2000" dirty="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r>
              <a:rPr lang="ro" sz="2000" dirty="0">
                <a:solidFill>
                  <a:schemeClr val="dk1"/>
                </a:solidFill>
                <a:latin typeface="Calibri"/>
                <a:ea typeface="Calibri"/>
                <a:cs typeface="Calibri"/>
                <a:sym typeface="Calibri"/>
              </a:rPr>
              <a:t>Frontend:</a:t>
            </a:r>
            <a:endParaRPr sz="2000" dirty="0">
              <a:solidFill>
                <a:schemeClr val="dk1"/>
              </a:solidFill>
              <a:latin typeface="Calibri"/>
              <a:ea typeface="Calibri"/>
              <a:cs typeface="Calibri"/>
              <a:sym typeface="Calibri"/>
            </a:endParaRPr>
          </a:p>
          <a:p>
            <a:pPr marL="0" lvl="0" indent="0" algn="ctr" rtl="0">
              <a:lnSpc>
                <a:spcPct val="115000"/>
              </a:lnSpc>
              <a:spcBef>
                <a:spcPts val="600"/>
              </a:spcBef>
              <a:spcAft>
                <a:spcPts val="0"/>
              </a:spcAft>
              <a:buClr>
                <a:schemeClr val="dk1"/>
              </a:buClr>
              <a:buSzPts val="1100"/>
              <a:buFont typeface="Arial"/>
              <a:buNone/>
            </a:pPr>
            <a:r>
              <a:rPr lang="ro" sz="2000" dirty="0" smtClean="0">
                <a:solidFill>
                  <a:schemeClr val="dk1"/>
                </a:solidFill>
                <a:latin typeface="Calibri"/>
                <a:ea typeface="Calibri"/>
                <a:cs typeface="Calibri"/>
                <a:sym typeface="Calibri"/>
              </a:rPr>
              <a:t>Erik </a:t>
            </a:r>
            <a:r>
              <a:rPr lang="ro" sz="2000" dirty="0">
                <a:solidFill>
                  <a:schemeClr val="dk1"/>
                </a:solidFill>
                <a:latin typeface="Calibri"/>
                <a:ea typeface="Calibri"/>
                <a:cs typeface="Calibri"/>
                <a:sym typeface="Calibri"/>
              </a:rPr>
              <a:t>Marius Inesc</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294" name="Google Shape;294;p50"/>
          <p:cNvSpPr txBox="1"/>
          <p:nvPr/>
        </p:nvSpPr>
        <p:spPr>
          <a:xfrm>
            <a:off x="6523800" y="1722450"/>
            <a:ext cx="2479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000"/>
              <a:t>Coordinator:</a:t>
            </a:r>
            <a:endParaRPr sz="2000"/>
          </a:p>
          <a:p>
            <a:pPr marL="0" lvl="0" indent="0" algn="ctr" rtl="0">
              <a:spcBef>
                <a:spcPts val="0"/>
              </a:spcBef>
              <a:spcAft>
                <a:spcPts val="0"/>
              </a:spcAft>
              <a:buNone/>
            </a:pPr>
            <a:r>
              <a:rPr lang="ro" sz="2000"/>
              <a:t>Nadia Maria Ancau</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0"/>
          <p:cNvSpPr txBox="1">
            <a:spLocks noGrp="1"/>
          </p:cNvSpPr>
          <p:nvPr>
            <p:ph type="sldNum" idx="12"/>
          </p:nvPr>
        </p:nvSpPr>
        <p:spPr>
          <a:xfrm>
            <a:off x="9005084" y="4983542"/>
            <a:ext cx="97500" cy="146400"/>
          </a:xfrm>
          <a:prstGeom prst="rect">
            <a:avLst/>
          </a:prstGeom>
          <a:noFill/>
          <a:ln>
            <a:noFill/>
          </a:ln>
        </p:spPr>
        <p:txBody>
          <a:bodyPr spcFirstLastPara="1" wrap="square" lIns="26775" tIns="26775" rIns="26775" bIns="26775" anchor="t" anchorCtr="0">
            <a:spAutoFit/>
          </a:bodyPr>
          <a:lstStyle/>
          <a:p>
            <a:pPr marL="0" marR="0" lvl="0" indent="0" algn="r" rtl="0">
              <a:lnSpc>
                <a:spcPct val="100000"/>
              </a:lnSpc>
              <a:spcBef>
                <a:spcPts val="0"/>
              </a:spcBef>
              <a:spcAft>
                <a:spcPts val="0"/>
              </a:spcAft>
              <a:buNone/>
            </a:pPr>
            <a:fld id="{00000000-1234-1234-1234-123412341234}" type="slidenum">
              <a:rPr lang="ro" sz="600" b="1" i="0" u="none" strike="noStrike" cap="none">
                <a:solidFill>
                  <a:srgbClr val="FFFFFF"/>
                </a:solidFill>
                <a:latin typeface="Arial"/>
                <a:ea typeface="Arial"/>
                <a:cs typeface="Arial"/>
                <a:sym typeface="Arial"/>
              </a:rPr>
              <a:t>2</a:t>
            </a:fld>
            <a:endParaRPr sz="600" b="1" i="0" u="none" strike="noStrike" cap="none">
              <a:solidFill>
                <a:srgbClr val="FFFFFF"/>
              </a:solidFill>
              <a:latin typeface="Arial"/>
              <a:ea typeface="Arial"/>
              <a:cs typeface="Arial"/>
              <a:sym typeface="Arial"/>
            </a:endParaRPr>
          </a:p>
        </p:txBody>
      </p:sp>
      <p:sp>
        <p:nvSpPr>
          <p:cNvPr id="115" name="Google Shape;115;p30"/>
          <p:cNvSpPr txBox="1"/>
          <p:nvPr/>
        </p:nvSpPr>
        <p:spPr>
          <a:xfrm>
            <a:off x="1141763" y="1460533"/>
            <a:ext cx="1659300" cy="3585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2600" b="1" i="0" u="none" strike="noStrike" cap="none">
                <a:solidFill>
                  <a:srgbClr val="FFFFFF"/>
                </a:solidFill>
                <a:latin typeface="Arial"/>
                <a:ea typeface="Arial"/>
                <a:cs typeface="Arial"/>
                <a:sym typeface="Arial"/>
              </a:rPr>
              <a:t>Agenda</a:t>
            </a:r>
            <a:endParaRPr sz="1100"/>
          </a:p>
        </p:txBody>
      </p:sp>
      <p:sp>
        <p:nvSpPr>
          <p:cNvPr id="116" name="Google Shape;116;p30"/>
          <p:cNvSpPr txBox="1"/>
          <p:nvPr/>
        </p:nvSpPr>
        <p:spPr>
          <a:xfrm>
            <a:off x="1164236" y="2989160"/>
            <a:ext cx="3932700" cy="897300"/>
          </a:xfrm>
          <a:prstGeom prst="rect">
            <a:avLst/>
          </a:prstGeom>
          <a:noFill/>
          <a:ln>
            <a:noFill/>
          </a:ln>
        </p:spPr>
        <p:txBody>
          <a:bodyPr spcFirstLastPara="1" wrap="square" lIns="19050" tIns="19050" rIns="19050" bIns="19050" anchor="b" anchorCtr="0">
            <a:spAutoFit/>
          </a:bodyPr>
          <a:lstStyle/>
          <a:p>
            <a:pPr marL="203200" marR="0" lvl="0" indent="-222250" algn="l" rtl="0">
              <a:lnSpc>
                <a:spcPct val="130000"/>
              </a:lnSpc>
              <a:spcBef>
                <a:spcPts val="0"/>
              </a:spcBef>
              <a:spcAft>
                <a:spcPts val="0"/>
              </a:spcAft>
              <a:buClr>
                <a:srgbClr val="DE411B"/>
              </a:buClr>
              <a:buSzPts val="900"/>
              <a:buFont typeface="Arial"/>
              <a:buAutoNum type="arabicPeriod"/>
            </a:pPr>
            <a:r>
              <a:rPr lang="ro" sz="900" b="1">
                <a:solidFill>
                  <a:srgbClr val="FFFFFF"/>
                </a:solidFill>
              </a:rPr>
              <a:t>The Theme</a:t>
            </a:r>
            <a:endParaRPr sz="900" b="1">
              <a:solidFill>
                <a:srgbClr val="FFFFFF"/>
              </a:solidFill>
            </a:endParaRPr>
          </a:p>
          <a:p>
            <a:pPr marL="203200" marR="0" lvl="0" indent="-222250" algn="l" rtl="0">
              <a:lnSpc>
                <a:spcPct val="130000"/>
              </a:lnSpc>
              <a:spcBef>
                <a:spcPts val="0"/>
              </a:spcBef>
              <a:spcAft>
                <a:spcPts val="0"/>
              </a:spcAft>
              <a:buClr>
                <a:srgbClr val="DE411B"/>
              </a:buClr>
              <a:buSzPts val="900"/>
              <a:buAutoNum type="arabicPeriod"/>
            </a:pPr>
            <a:r>
              <a:rPr lang="ro" sz="900" b="1">
                <a:solidFill>
                  <a:srgbClr val="FFFFFF"/>
                </a:solidFill>
              </a:rPr>
              <a:t>Backend</a:t>
            </a:r>
            <a:endParaRPr sz="900" b="1">
              <a:solidFill>
                <a:srgbClr val="FFFFFF"/>
              </a:solidFill>
            </a:endParaRPr>
          </a:p>
          <a:p>
            <a:pPr marL="203200" marR="0" lvl="0" indent="-222250" algn="l" rtl="0">
              <a:lnSpc>
                <a:spcPct val="130000"/>
              </a:lnSpc>
              <a:spcBef>
                <a:spcPts val="0"/>
              </a:spcBef>
              <a:spcAft>
                <a:spcPts val="0"/>
              </a:spcAft>
              <a:buClr>
                <a:srgbClr val="DE411B"/>
              </a:buClr>
              <a:buSzPts val="900"/>
              <a:buAutoNum type="arabicPeriod"/>
            </a:pPr>
            <a:r>
              <a:rPr lang="ro" sz="900" b="1">
                <a:solidFill>
                  <a:srgbClr val="FFFFFF"/>
                </a:solidFill>
              </a:rPr>
              <a:t>Frontend</a:t>
            </a:r>
            <a:endParaRPr sz="900" b="1">
              <a:solidFill>
                <a:srgbClr val="FFFFFF"/>
              </a:solidFill>
            </a:endParaRPr>
          </a:p>
          <a:p>
            <a:pPr marL="203200" marR="0" lvl="0" indent="-222250" algn="l" rtl="0">
              <a:lnSpc>
                <a:spcPct val="130000"/>
              </a:lnSpc>
              <a:spcBef>
                <a:spcPts val="0"/>
              </a:spcBef>
              <a:spcAft>
                <a:spcPts val="0"/>
              </a:spcAft>
              <a:buClr>
                <a:srgbClr val="DE411B"/>
              </a:buClr>
              <a:buSzPts val="900"/>
              <a:buAutoNum type="arabicPeriod"/>
            </a:pPr>
            <a:r>
              <a:rPr lang="ro" sz="900" b="1">
                <a:solidFill>
                  <a:srgbClr val="FFFFFF"/>
                </a:solidFill>
              </a:rPr>
              <a:t>Mobile</a:t>
            </a:r>
            <a:endParaRPr sz="900" b="1">
              <a:solidFill>
                <a:srgbClr val="FFFFFF"/>
              </a:solidFill>
            </a:endParaRPr>
          </a:p>
          <a:p>
            <a:pPr marL="203200" marR="0" lvl="0" indent="-222250" algn="l" rtl="0">
              <a:lnSpc>
                <a:spcPct val="130000"/>
              </a:lnSpc>
              <a:spcBef>
                <a:spcPts val="0"/>
              </a:spcBef>
              <a:spcAft>
                <a:spcPts val="0"/>
              </a:spcAft>
              <a:buClr>
                <a:srgbClr val="DE411B"/>
              </a:buClr>
              <a:buSzPts val="900"/>
              <a:buAutoNum type="arabicPeriod"/>
            </a:pPr>
            <a:r>
              <a:rPr lang="ro" sz="900" b="1">
                <a:solidFill>
                  <a:srgbClr val="FFFFFF"/>
                </a:solidFill>
              </a:rPr>
              <a:t>Conclusion</a:t>
            </a:r>
            <a:endParaRPr sz="900" b="1">
              <a:solidFill>
                <a:srgbClr val="FFFFFF"/>
              </a:solidFill>
            </a:endParaRPr>
          </a:p>
        </p:txBody>
      </p:sp>
      <p:pic>
        <p:nvPicPr>
          <p:cNvPr id="117" name="Google Shape;117;p30" descr="Image"/>
          <p:cNvPicPr preferRelativeResize="0"/>
          <p:nvPr/>
        </p:nvPicPr>
        <p:blipFill rotWithShape="1">
          <a:blip r:embed="rId3">
            <a:alphaModFix/>
          </a:blip>
          <a:srcRect/>
          <a:stretch/>
        </p:blipFill>
        <p:spPr>
          <a:xfrm>
            <a:off x="1164221" y="1048924"/>
            <a:ext cx="310796" cy="2320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51"/>
          <p:cNvPicPr preferRelativeResize="0"/>
          <p:nvPr/>
        </p:nvPicPr>
        <p:blipFill>
          <a:blip r:embed="rId3">
            <a:alphaModFix/>
          </a:blip>
          <a:stretch>
            <a:fillRect/>
          </a:stretch>
        </p:blipFill>
        <p:spPr>
          <a:xfrm>
            <a:off x="1752988" y="1208150"/>
            <a:ext cx="5638025" cy="272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31" descr="Image"/>
          <p:cNvPicPr preferRelativeResize="0"/>
          <p:nvPr/>
        </p:nvPicPr>
        <p:blipFill rotWithShape="1">
          <a:blip r:embed="rId3">
            <a:alphaModFix/>
          </a:blip>
          <a:srcRect b="3540"/>
          <a:stretch/>
        </p:blipFill>
        <p:spPr>
          <a:xfrm>
            <a:off x="0" y="0"/>
            <a:ext cx="9144000" cy="4961336"/>
          </a:xfrm>
          <a:prstGeom prst="rect">
            <a:avLst/>
          </a:prstGeom>
          <a:noFill/>
          <a:ln>
            <a:noFill/>
          </a:ln>
        </p:spPr>
      </p:pic>
      <p:sp>
        <p:nvSpPr>
          <p:cNvPr id="123" name="Google Shape;123;p31"/>
          <p:cNvSpPr/>
          <p:nvPr/>
        </p:nvSpPr>
        <p:spPr>
          <a:xfrm>
            <a:off x="1181100" y="2518187"/>
            <a:ext cx="476400" cy="476400"/>
          </a:xfrm>
          <a:prstGeom prst="rect">
            <a:avLst/>
          </a:prstGeom>
          <a:noFill/>
          <a:ln w="508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ro" sz="1200" b="1" i="0" u="none" strike="noStrike" cap="none">
                <a:solidFill>
                  <a:srgbClr val="DE411B"/>
                </a:solidFill>
                <a:latin typeface="Arial"/>
                <a:ea typeface="Arial"/>
                <a:cs typeface="Arial"/>
                <a:sym typeface="Arial"/>
              </a:rPr>
              <a:t>1</a:t>
            </a:r>
            <a:endParaRPr sz="1100"/>
          </a:p>
        </p:txBody>
      </p:sp>
      <p:sp>
        <p:nvSpPr>
          <p:cNvPr id="124" name="Google Shape;124;p31"/>
          <p:cNvSpPr txBox="1"/>
          <p:nvPr/>
        </p:nvSpPr>
        <p:spPr>
          <a:xfrm>
            <a:off x="1131214" y="3485734"/>
            <a:ext cx="5341500" cy="3585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2600" b="1">
                <a:solidFill>
                  <a:srgbClr val="FFFFFF"/>
                </a:solidFill>
              </a:rPr>
              <a:t>The Theme</a:t>
            </a:r>
            <a:endParaRPr sz="1100"/>
          </a:p>
        </p:txBody>
      </p:sp>
      <p:sp>
        <p:nvSpPr>
          <p:cNvPr id="125" name="Google Shape;125;p31"/>
          <p:cNvSpPr txBox="1">
            <a:spLocks noGrp="1"/>
          </p:cNvSpPr>
          <p:nvPr>
            <p:ph type="sldNum" idx="12"/>
          </p:nvPr>
        </p:nvSpPr>
        <p:spPr>
          <a:xfrm>
            <a:off x="9005084" y="4983542"/>
            <a:ext cx="97500" cy="207900"/>
          </a:xfrm>
          <a:prstGeom prst="rect">
            <a:avLst/>
          </a:prstGeom>
          <a:noFill/>
          <a:ln>
            <a:noFill/>
          </a:ln>
        </p:spPr>
        <p:txBody>
          <a:bodyPr spcFirstLastPara="1" wrap="square" lIns="26775" tIns="26775" rIns="26775" bIns="26775" anchor="t" anchorCtr="0">
            <a:spAutoFit/>
          </a:bodyPr>
          <a:lstStyle/>
          <a:p>
            <a:pPr marL="0" lvl="0" indent="0" algn="r" rtl="0">
              <a:spcBef>
                <a:spcPts val="0"/>
              </a:spcBef>
              <a:spcAft>
                <a:spcPts val="0"/>
              </a:spcAft>
              <a:buClr>
                <a:srgbClr val="000000"/>
              </a:buClr>
              <a:buFont typeface="Arial"/>
              <a:buNone/>
            </a:pPr>
            <a:fld id="{00000000-1234-1234-1234-123412341234}" type="slidenum">
              <a:rPr lang="ro"/>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2"/>
          <p:cNvSpPr txBox="1">
            <a:spLocks noGrp="1"/>
          </p:cNvSpPr>
          <p:nvPr>
            <p:ph type="sldNum" idx="12"/>
          </p:nvPr>
        </p:nvSpPr>
        <p:spPr>
          <a:xfrm>
            <a:off x="8961803" y="4983542"/>
            <a:ext cx="140700" cy="146400"/>
          </a:xfrm>
          <a:prstGeom prst="rect">
            <a:avLst/>
          </a:prstGeom>
          <a:noFill/>
          <a:ln>
            <a:noFill/>
          </a:ln>
        </p:spPr>
        <p:txBody>
          <a:bodyPr spcFirstLastPara="1" wrap="square" lIns="26775" tIns="26775" rIns="26775" bIns="26775" anchor="t" anchorCtr="0">
            <a:spAutoFit/>
          </a:bodyPr>
          <a:lstStyle/>
          <a:p>
            <a:pPr marL="0" lvl="0" indent="0" algn="r" rtl="0">
              <a:spcBef>
                <a:spcPts val="0"/>
              </a:spcBef>
              <a:spcAft>
                <a:spcPts val="0"/>
              </a:spcAft>
              <a:buClr>
                <a:srgbClr val="000000"/>
              </a:buClr>
              <a:buFont typeface="Arial"/>
              <a:buNone/>
            </a:pPr>
            <a:fld id="{00000000-1234-1234-1234-123412341234}" type="slidenum">
              <a:rPr lang="ro"/>
              <a:t>4</a:t>
            </a:fld>
            <a:endParaRPr/>
          </a:p>
        </p:txBody>
      </p:sp>
      <p:pic>
        <p:nvPicPr>
          <p:cNvPr id="131" name="Google Shape;131;p32" descr="Image"/>
          <p:cNvPicPr preferRelativeResize="0"/>
          <p:nvPr/>
        </p:nvPicPr>
        <p:blipFill rotWithShape="1">
          <a:blip r:embed="rId3">
            <a:alphaModFix/>
          </a:blip>
          <a:srcRect l="66675"/>
          <a:stretch/>
        </p:blipFill>
        <p:spPr>
          <a:xfrm>
            <a:off x="768" y="-1"/>
            <a:ext cx="3047093" cy="5143500"/>
          </a:xfrm>
          <a:prstGeom prst="rect">
            <a:avLst/>
          </a:prstGeom>
          <a:noFill/>
          <a:ln>
            <a:noFill/>
          </a:ln>
        </p:spPr>
      </p:pic>
      <p:sp>
        <p:nvSpPr>
          <p:cNvPr id="132" name="Google Shape;132;p32"/>
          <p:cNvSpPr txBox="1"/>
          <p:nvPr/>
        </p:nvSpPr>
        <p:spPr>
          <a:xfrm>
            <a:off x="4272020" y="1125009"/>
            <a:ext cx="3695100" cy="2988900"/>
          </a:xfrm>
          <a:prstGeom prst="rect">
            <a:avLst/>
          </a:prstGeom>
          <a:noFill/>
          <a:ln>
            <a:noFill/>
          </a:ln>
        </p:spPr>
        <p:txBody>
          <a:bodyPr spcFirstLastPara="1" wrap="square" lIns="26775" tIns="26775" rIns="26775" bIns="26775" anchor="ctr" anchorCtr="0">
            <a:spAutoFit/>
          </a:bodyPr>
          <a:lstStyle/>
          <a:p>
            <a:pPr marL="127000" marR="0" lvl="0" indent="-146050" algn="l" rtl="0">
              <a:spcBef>
                <a:spcPts val="0"/>
              </a:spcBef>
              <a:spcAft>
                <a:spcPts val="0"/>
              </a:spcAft>
              <a:buClr>
                <a:srgbClr val="5E5E5E"/>
              </a:buClr>
              <a:buSzPts val="900"/>
              <a:buFont typeface="Arial"/>
              <a:buChar char="•"/>
            </a:pPr>
            <a:r>
              <a:rPr lang="ro" sz="1100">
                <a:solidFill>
                  <a:srgbClr val="5E5E5E"/>
                </a:solidFill>
              </a:rPr>
              <a:t>When it comes to our planet, there is sadly no shortage of man made problems</a:t>
            </a:r>
            <a:endParaRPr sz="1100">
              <a:solidFill>
                <a:srgbClr val="5E5E5E"/>
              </a:solidFill>
            </a:endParaRPr>
          </a:p>
          <a:p>
            <a:pPr marL="127000" marR="0" lvl="0" indent="-146050" algn="l" rtl="0">
              <a:lnSpc>
                <a:spcPct val="100000"/>
              </a:lnSpc>
              <a:spcBef>
                <a:spcPts val="1100"/>
              </a:spcBef>
              <a:spcAft>
                <a:spcPts val="0"/>
              </a:spcAft>
              <a:buClr>
                <a:srgbClr val="5E5E5E"/>
              </a:buClr>
              <a:buSzPts val="900"/>
              <a:buFont typeface="Arial"/>
              <a:buChar char="•"/>
            </a:pPr>
            <a:r>
              <a:rPr lang="ro" sz="1100">
                <a:solidFill>
                  <a:srgbClr val="5E5E5E"/>
                </a:solidFill>
              </a:rPr>
              <a:t>One issue we chose to aid is the food waste problem</a:t>
            </a:r>
            <a:endParaRPr sz="1100">
              <a:solidFill>
                <a:srgbClr val="5E5E5E"/>
              </a:solidFill>
            </a:endParaRPr>
          </a:p>
          <a:p>
            <a:pPr marL="127000" marR="0" lvl="0" indent="-146050" algn="l" rtl="0">
              <a:spcBef>
                <a:spcPts val="1100"/>
              </a:spcBef>
              <a:spcAft>
                <a:spcPts val="0"/>
              </a:spcAft>
              <a:buClr>
                <a:srgbClr val="5E5E5E"/>
              </a:buClr>
              <a:buSzPts val="900"/>
              <a:buFont typeface="Arial"/>
              <a:buChar char="•"/>
            </a:pPr>
            <a:r>
              <a:rPr lang="ro" sz="1100">
                <a:solidFill>
                  <a:srgbClr val="5E5E5E"/>
                </a:solidFill>
              </a:rPr>
              <a:t>Approximately one third of all food in Romania ends up in the trash or is unnecessarily wasted annually. This amount corresponds to about 2.55 million tons of food products</a:t>
            </a:r>
            <a:endParaRPr/>
          </a:p>
          <a:p>
            <a:pPr marL="127000" marR="0" lvl="0" indent="-146050" algn="l" rtl="0">
              <a:spcBef>
                <a:spcPts val="1100"/>
              </a:spcBef>
              <a:spcAft>
                <a:spcPts val="0"/>
              </a:spcAft>
              <a:buClr>
                <a:srgbClr val="5E5E5E"/>
              </a:buClr>
              <a:buSzPts val="900"/>
              <a:buFont typeface="Arial"/>
              <a:buChar char="•"/>
            </a:pPr>
            <a:r>
              <a:rPr lang="ro" sz="1100">
                <a:solidFill>
                  <a:srgbClr val="5E5E5E"/>
                </a:solidFill>
              </a:rPr>
              <a:t>The discarded food combines with the already existing waste and begins a slow process of decomposition, which releases methane. Methane is one of the most powerful greenhouse gases, 28x stronger than carbon dioxide</a:t>
            </a:r>
            <a:endParaRPr/>
          </a:p>
          <a:p>
            <a:pPr marL="127000" marR="0" lvl="0" indent="-146050" algn="l" rtl="0">
              <a:spcBef>
                <a:spcPts val="1100"/>
              </a:spcBef>
              <a:spcAft>
                <a:spcPts val="0"/>
              </a:spcAft>
              <a:buClr>
                <a:srgbClr val="5E5E5E"/>
              </a:buClr>
              <a:buSzPts val="900"/>
              <a:buFont typeface="Arial"/>
              <a:buChar char="•"/>
            </a:pPr>
            <a:r>
              <a:rPr lang="ro" sz="1100">
                <a:solidFill>
                  <a:srgbClr val="5E5E5E"/>
                </a:solidFill>
              </a:rPr>
              <a:t>Food waste also means water waste: a burger needs 2500 liters of water to be produced</a:t>
            </a:r>
            <a:endParaRPr/>
          </a:p>
        </p:txBody>
      </p:sp>
      <p:sp>
        <p:nvSpPr>
          <p:cNvPr id="133" name="Google Shape;133;p32"/>
          <p:cNvSpPr/>
          <p:nvPr/>
        </p:nvSpPr>
        <p:spPr>
          <a:xfrm>
            <a:off x="739904" y="1834958"/>
            <a:ext cx="1569000" cy="1569000"/>
          </a:xfrm>
          <a:prstGeom prst="ellipse">
            <a:avLst/>
          </a:prstGeom>
          <a:noFill/>
          <a:ln w="635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b="1" i="0" u="none" strike="noStrike" cap="none">
              <a:solidFill>
                <a:srgbClr val="FFFFFF"/>
              </a:solidFill>
              <a:latin typeface="Arial"/>
              <a:ea typeface="Arial"/>
              <a:cs typeface="Arial"/>
              <a:sym typeface="Arial"/>
            </a:endParaRPr>
          </a:p>
        </p:txBody>
      </p:sp>
      <p:sp>
        <p:nvSpPr>
          <p:cNvPr id="134" name="Google Shape;134;p32"/>
          <p:cNvSpPr txBox="1"/>
          <p:nvPr/>
        </p:nvSpPr>
        <p:spPr>
          <a:xfrm>
            <a:off x="830429" y="2506652"/>
            <a:ext cx="1387800" cy="135600"/>
          </a:xfrm>
          <a:prstGeom prst="rect">
            <a:avLst/>
          </a:prstGeom>
          <a:noFill/>
          <a:ln>
            <a:noFill/>
          </a:ln>
        </p:spPr>
        <p:txBody>
          <a:bodyPr spcFirstLastPara="1" wrap="square" lIns="19050" tIns="19050" rIns="19050" bIns="19050" anchor="ctr" anchorCtr="0">
            <a:spAutoFit/>
          </a:bodyPr>
          <a:lstStyle/>
          <a:p>
            <a:pPr marL="0" marR="0" lvl="0" indent="0" algn="ctr" rtl="0">
              <a:lnSpc>
                <a:spcPct val="90000"/>
              </a:lnSpc>
              <a:spcBef>
                <a:spcPts val="0"/>
              </a:spcBef>
              <a:spcAft>
                <a:spcPts val="0"/>
              </a:spcAft>
              <a:buNone/>
            </a:pPr>
            <a:r>
              <a:rPr lang="ro" sz="700" b="1">
                <a:solidFill>
                  <a:srgbClr val="FFFFFF"/>
                </a:solidFill>
              </a:rPr>
              <a:t>The problem</a:t>
            </a:r>
            <a:endParaRPr sz="1100"/>
          </a:p>
        </p:txBody>
      </p:sp>
      <p:pic>
        <p:nvPicPr>
          <p:cNvPr id="135" name="Google Shape;135;p32" descr="Image"/>
          <p:cNvPicPr preferRelativeResize="0"/>
          <p:nvPr/>
        </p:nvPicPr>
        <p:blipFill rotWithShape="1">
          <a:blip r:embed="rId4">
            <a:alphaModFix/>
          </a:blip>
          <a:srcRect/>
          <a:stretch/>
        </p:blipFill>
        <p:spPr>
          <a:xfrm>
            <a:off x="36603" y="4987709"/>
            <a:ext cx="160690" cy="1202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sldNum" idx="12"/>
          </p:nvPr>
        </p:nvSpPr>
        <p:spPr>
          <a:xfrm>
            <a:off x="8961803" y="4983542"/>
            <a:ext cx="140700" cy="146400"/>
          </a:xfrm>
          <a:prstGeom prst="rect">
            <a:avLst/>
          </a:prstGeom>
          <a:noFill/>
          <a:ln>
            <a:noFill/>
          </a:ln>
        </p:spPr>
        <p:txBody>
          <a:bodyPr spcFirstLastPara="1" wrap="square" lIns="26775" tIns="26775" rIns="26775" bIns="26775" anchor="t" anchorCtr="0">
            <a:spAutoFit/>
          </a:bodyPr>
          <a:lstStyle/>
          <a:p>
            <a:pPr marL="0" marR="0" lvl="0" indent="0" algn="r" rtl="0">
              <a:lnSpc>
                <a:spcPct val="100000"/>
              </a:lnSpc>
              <a:spcBef>
                <a:spcPts val="0"/>
              </a:spcBef>
              <a:spcAft>
                <a:spcPts val="0"/>
              </a:spcAft>
              <a:buNone/>
            </a:pPr>
            <a:fld id="{00000000-1234-1234-1234-123412341234}" type="slidenum">
              <a:rPr lang="ro" sz="600" b="1" i="0" u="none" strike="noStrike" cap="none">
                <a:solidFill>
                  <a:srgbClr val="FFFFFF"/>
                </a:solidFill>
                <a:latin typeface="Arial"/>
                <a:ea typeface="Arial"/>
                <a:cs typeface="Arial"/>
                <a:sym typeface="Arial"/>
              </a:rPr>
              <a:t>5</a:t>
            </a:fld>
            <a:endParaRPr sz="600" b="1" i="0" u="none" strike="noStrike" cap="none">
              <a:solidFill>
                <a:srgbClr val="FFFFFF"/>
              </a:solidFill>
              <a:latin typeface="Arial"/>
              <a:ea typeface="Arial"/>
              <a:cs typeface="Arial"/>
              <a:sym typeface="Arial"/>
            </a:endParaRPr>
          </a:p>
        </p:txBody>
      </p:sp>
      <p:pic>
        <p:nvPicPr>
          <p:cNvPr id="141" name="Google Shape;141;p33" descr="Image"/>
          <p:cNvPicPr preferRelativeResize="0"/>
          <p:nvPr/>
        </p:nvPicPr>
        <p:blipFill rotWithShape="1">
          <a:blip r:embed="rId3">
            <a:alphaModFix/>
          </a:blip>
          <a:srcRect l="66675"/>
          <a:stretch/>
        </p:blipFill>
        <p:spPr>
          <a:xfrm>
            <a:off x="6096911" y="0"/>
            <a:ext cx="3047093" cy="5143500"/>
          </a:xfrm>
          <a:prstGeom prst="rect">
            <a:avLst/>
          </a:prstGeom>
          <a:noFill/>
          <a:ln>
            <a:noFill/>
          </a:ln>
        </p:spPr>
      </p:pic>
      <p:sp>
        <p:nvSpPr>
          <p:cNvPr id="142" name="Google Shape;142;p33"/>
          <p:cNvSpPr txBox="1"/>
          <p:nvPr/>
        </p:nvSpPr>
        <p:spPr>
          <a:xfrm>
            <a:off x="644266" y="708673"/>
            <a:ext cx="5152800" cy="318600"/>
          </a:xfrm>
          <a:prstGeom prst="rect">
            <a:avLst/>
          </a:prstGeom>
          <a:noFill/>
          <a:ln>
            <a:noFill/>
          </a:ln>
        </p:spPr>
        <p:txBody>
          <a:bodyPr spcFirstLastPara="1" wrap="square" lIns="19050" tIns="19050" rIns="19050" bIns="19050" anchor="ctr" anchorCtr="0">
            <a:spAutoFit/>
          </a:bodyPr>
          <a:lstStyle/>
          <a:p>
            <a:pPr marL="0" marR="0" lvl="0" indent="0" algn="l" rtl="0">
              <a:lnSpc>
                <a:spcPct val="70000"/>
              </a:lnSpc>
              <a:spcBef>
                <a:spcPts val="0"/>
              </a:spcBef>
              <a:spcAft>
                <a:spcPts val="0"/>
              </a:spcAft>
              <a:buNone/>
            </a:pPr>
            <a:r>
              <a:rPr lang="ro" sz="2600" b="1"/>
              <a:t>How do we help?</a:t>
            </a:r>
            <a:endParaRPr sz="1100"/>
          </a:p>
        </p:txBody>
      </p:sp>
      <p:sp>
        <p:nvSpPr>
          <p:cNvPr id="143" name="Google Shape;143;p33"/>
          <p:cNvSpPr txBox="1"/>
          <p:nvPr/>
        </p:nvSpPr>
        <p:spPr>
          <a:xfrm>
            <a:off x="644276" y="1281732"/>
            <a:ext cx="4978200" cy="1798200"/>
          </a:xfrm>
          <a:prstGeom prst="rect">
            <a:avLst/>
          </a:prstGeom>
          <a:noFill/>
          <a:ln>
            <a:noFill/>
          </a:ln>
        </p:spPr>
        <p:txBody>
          <a:bodyPr spcFirstLastPara="1" wrap="square" lIns="19050" tIns="19050" rIns="19050" bIns="19050" anchor="t" anchorCtr="0">
            <a:spAutoFit/>
          </a:bodyPr>
          <a:lstStyle/>
          <a:p>
            <a:pPr marL="0" marR="0" lvl="0" indent="0" algn="l" rtl="0">
              <a:spcBef>
                <a:spcPts val="0"/>
              </a:spcBef>
              <a:spcAft>
                <a:spcPts val="0"/>
              </a:spcAft>
              <a:buNone/>
            </a:pPr>
            <a:r>
              <a:rPr lang="ro" sz="1200">
                <a:solidFill>
                  <a:srgbClr val="5E5E5E"/>
                </a:solidFill>
              </a:rPr>
              <a:t>Our little project exists to help our community with their food waste and reduce them as much as possible.</a:t>
            </a:r>
            <a:endParaRPr sz="1100"/>
          </a:p>
          <a:p>
            <a:pPr marL="0" marR="0" lvl="0" indent="0" algn="l" rtl="0">
              <a:spcBef>
                <a:spcPts val="1100"/>
              </a:spcBef>
              <a:spcAft>
                <a:spcPts val="0"/>
              </a:spcAft>
              <a:buNone/>
            </a:pPr>
            <a:r>
              <a:rPr lang="ro" sz="1200">
                <a:solidFill>
                  <a:srgbClr val="5E5E5E"/>
                </a:solidFill>
              </a:rPr>
              <a:t>This is a big task that needs many steps to fulfill.</a:t>
            </a:r>
            <a:endParaRPr sz="1100"/>
          </a:p>
          <a:p>
            <a:pPr marL="0" marR="0" lvl="0" indent="0" algn="l" rtl="0">
              <a:spcBef>
                <a:spcPts val="1100"/>
              </a:spcBef>
              <a:spcAft>
                <a:spcPts val="0"/>
              </a:spcAft>
              <a:buNone/>
            </a:pPr>
            <a:r>
              <a:rPr lang="ro" sz="1200">
                <a:solidFill>
                  <a:srgbClr val="5E5E5E"/>
                </a:solidFill>
              </a:rPr>
              <a:t>The first step we decided to make is to help businesses in minimizing the amount of great food they throw away each day by offering it to our users, thus making the customer happy, creating a possible loyal customer and reducing how much food end up thrown away to rot in a pile.</a:t>
            </a:r>
            <a:endParaRPr sz="1100"/>
          </a:p>
        </p:txBody>
      </p:sp>
      <p:sp>
        <p:nvSpPr>
          <p:cNvPr id="144" name="Google Shape;144;p33"/>
          <p:cNvSpPr txBox="1"/>
          <p:nvPr/>
        </p:nvSpPr>
        <p:spPr>
          <a:xfrm>
            <a:off x="6585461" y="1744601"/>
            <a:ext cx="2070000" cy="14424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1900" b="1">
                <a:solidFill>
                  <a:srgbClr val="FFFFFF"/>
                </a:solidFill>
              </a:rPr>
              <a:t>Remember that many giants of today started small in someone’s garage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4" descr="Image"/>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0" name="Google Shape;150;p34"/>
          <p:cNvSpPr/>
          <p:nvPr/>
        </p:nvSpPr>
        <p:spPr>
          <a:xfrm>
            <a:off x="1181100" y="2518187"/>
            <a:ext cx="476400" cy="476400"/>
          </a:xfrm>
          <a:prstGeom prst="rect">
            <a:avLst/>
          </a:prstGeom>
          <a:noFill/>
          <a:ln w="508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ro" sz="1200" b="1">
                <a:solidFill>
                  <a:srgbClr val="DE411B"/>
                </a:solidFill>
              </a:rPr>
              <a:t>2</a:t>
            </a:r>
            <a:endParaRPr sz="1100"/>
          </a:p>
        </p:txBody>
      </p:sp>
      <p:sp>
        <p:nvSpPr>
          <p:cNvPr id="151" name="Google Shape;151;p34"/>
          <p:cNvSpPr txBox="1"/>
          <p:nvPr/>
        </p:nvSpPr>
        <p:spPr>
          <a:xfrm>
            <a:off x="1131214" y="3485734"/>
            <a:ext cx="5341500" cy="3585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2600" b="1">
                <a:solidFill>
                  <a:srgbClr val="FFFFFF"/>
                </a:solidFill>
              </a:rPr>
              <a:t>Backend</a:t>
            </a:r>
            <a:endParaRPr sz="1100"/>
          </a:p>
        </p:txBody>
      </p:sp>
      <p:pic>
        <p:nvPicPr>
          <p:cNvPr id="152" name="Google Shape;152;p34" descr="Image"/>
          <p:cNvPicPr preferRelativeResize="0"/>
          <p:nvPr/>
        </p:nvPicPr>
        <p:blipFill rotWithShape="1">
          <a:blip r:embed="rId4">
            <a:alphaModFix/>
          </a:blip>
          <a:srcRect/>
          <a:stretch/>
        </p:blipFill>
        <p:spPr>
          <a:xfrm>
            <a:off x="36603" y="4987709"/>
            <a:ext cx="160690" cy="1202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5"/>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Project Structure and MongoDB collections</a:t>
            </a:r>
            <a:endParaRPr>
              <a:solidFill>
                <a:schemeClr val="lt1"/>
              </a:solidFill>
            </a:endParaRPr>
          </a:p>
        </p:txBody>
      </p:sp>
      <p:sp>
        <p:nvSpPr>
          <p:cNvPr id="159" name="Google Shape;159;p35"/>
          <p:cNvSpPr txBox="1"/>
          <p:nvPr/>
        </p:nvSpPr>
        <p:spPr>
          <a:xfrm>
            <a:off x="5049825" y="1393025"/>
            <a:ext cx="29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b="1"/>
              <a:t>Database Structure</a:t>
            </a:r>
            <a:endParaRPr b="1"/>
          </a:p>
        </p:txBody>
      </p:sp>
      <p:pic>
        <p:nvPicPr>
          <p:cNvPr id="160" name="Google Shape;160;p35"/>
          <p:cNvPicPr preferRelativeResize="0"/>
          <p:nvPr/>
        </p:nvPicPr>
        <p:blipFill>
          <a:blip r:embed="rId3">
            <a:alphaModFix/>
          </a:blip>
          <a:stretch>
            <a:fillRect/>
          </a:stretch>
        </p:blipFill>
        <p:spPr>
          <a:xfrm>
            <a:off x="5049750" y="1905675"/>
            <a:ext cx="2990850" cy="1952625"/>
          </a:xfrm>
          <a:prstGeom prst="rect">
            <a:avLst/>
          </a:prstGeom>
          <a:noFill/>
          <a:ln>
            <a:noFill/>
          </a:ln>
        </p:spPr>
      </p:pic>
      <p:sp>
        <p:nvSpPr>
          <p:cNvPr id="161" name="Google Shape;161;p35"/>
          <p:cNvSpPr txBox="1"/>
          <p:nvPr/>
        </p:nvSpPr>
        <p:spPr>
          <a:xfrm>
            <a:off x="203600" y="1393025"/>
            <a:ext cx="4368300" cy="341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b="1"/>
              <a:t>Project Structure</a:t>
            </a:r>
            <a:endParaRPr b="1"/>
          </a:p>
          <a:p>
            <a:pPr marL="0" lvl="0" indent="0" algn="l" rtl="0">
              <a:spcBef>
                <a:spcPts val="0"/>
              </a:spcBef>
              <a:spcAft>
                <a:spcPts val="0"/>
              </a:spcAft>
              <a:buNone/>
            </a:pPr>
            <a:endParaRPr/>
          </a:p>
          <a:p>
            <a:pPr marL="0" lvl="0" indent="0" algn="ctr" rtl="0">
              <a:spcBef>
                <a:spcPts val="0"/>
              </a:spcBef>
              <a:spcAft>
                <a:spcPts val="0"/>
              </a:spcAft>
              <a:buNone/>
            </a:pPr>
            <a:r>
              <a:rPr lang="ro"/>
              <a:t>Model</a:t>
            </a:r>
            <a:endParaRPr/>
          </a:p>
          <a:p>
            <a:pPr marL="0" lvl="0" indent="0" algn="ctr" rtl="0">
              <a:spcBef>
                <a:spcPts val="0"/>
              </a:spcBef>
              <a:spcAft>
                <a:spcPts val="0"/>
              </a:spcAft>
              <a:buNone/>
            </a:pPr>
            <a:r>
              <a:rPr lang="ro"/>
              <a:t> </a:t>
            </a:r>
            <a:endParaRPr/>
          </a:p>
          <a:p>
            <a:pPr marL="0" lvl="0" indent="0" algn="ctr" rtl="0">
              <a:spcBef>
                <a:spcPts val="0"/>
              </a:spcBef>
              <a:spcAft>
                <a:spcPts val="0"/>
              </a:spcAft>
              <a:buNone/>
            </a:pPr>
            <a:endParaRPr/>
          </a:p>
          <a:p>
            <a:pPr marL="0" lvl="0" indent="0" algn="ctr" rtl="0">
              <a:spcBef>
                <a:spcPts val="0"/>
              </a:spcBef>
              <a:spcAft>
                <a:spcPts val="0"/>
              </a:spcAft>
              <a:buNone/>
            </a:pPr>
            <a:r>
              <a:rPr lang="ro"/>
              <a:t>Repository</a:t>
            </a:r>
            <a:endParaRPr/>
          </a:p>
          <a:p>
            <a:pPr marL="0" lvl="0" indent="0" algn="ctr" rtl="0">
              <a:spcBef>
                <a:spcPts val="0"/>
              </a:spcBef>
              <a:spcAft>
                <a:spcPts val="0"/>
              </a:spcAft>
              <a:buNone/>
            </a:pPr>
            <a:endParaRPr/>
          </a:p>
          <a:p>
            <a:pPr marL="0" lvl="0" indent="0" algn="ctr" rtl="0">
              <a:spcBef>
                <a:spcPts val="0"/>
              </a:spcBef>
              <a:spcAft>
                <a:spcPts val="0"/>
              </a:spcAft>
              <a:buNone/>
            </a:pPr>
            <a:r>
              <a:rPr lang="ro"/>
              <a:t> </a:t>
            </a:r>
            <a:endParaRPr/>
          </a:p>
          <a:p>
            <a:pPr marL="0" lvl="0" indent="0" algn="ctr" rtl="0">
              <a:spcBef>
                <a:spcPts val="0"/>
              </a:spcBef>
              <a:spcAft>
                <a:spcPts val="0"/>
              </a:spcAft>
              <a:buNone/>
            </a:pPr>
            <a:r>
              <a:rPr lang="ro"/>
              <a:t>Service </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ro"/>
              <a:t>Controller</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ro"/>
              <a:t>Configuration</a:t>
            </a:r>
            <a:endParaRPr/>
          </a:p>
        </p:txBody>
      </p:sp>
      <p:cxnSp>
        <p:nvCxnSpPr>
          <p:cNvPr id="162" name="Google Shape;162;p35"/>
          <p:cNvCxnSpPr/>
          <p:nvPr/>
        </p:nvCxnSpPr>
        <p:spPr>
          <a:xfrm>
            <a:off x="2384150" y="2119338"/>
            <a:ext cx="7200" cy="452400"/>
          </a:xfrm>
          <a:prstGeom prst="straightConnector1">
            <a:avLst/>
          </a:prstGeom>
          <a:noFill/>
          <a:ln w="9525" cap="flat" cmpd="sng">
            <a:solidFill>
              <a:schemeClr val="dk1"/>
            </a:solidFill>
            <a:prstDash val="solid"/>
            <a:round/>
            <a:headEnd type="none" w="med" len="med"/>
            <a:tailEnd type="triangle" w="med" len="med"/>
          </a:ln>
        </p:spPr>
      </p:cxnSp>
      <p:cxnSp>
        <p:nvCxnSpPr>
          <p:cNvPr id="163" name="Google Shape;163;p35"/>
          <p:cNvCxnSpPr/>
          <p:nvPr/>
        </p:nvCxnSpPr>
        <p:spPr>
          <a:xfrm>
            <a:off x="2384150" y="2756563"/>
            <a:ext cx="7200" cy="452400"/>
          </a:xfrm>
          <a:prstGeom prst="straightConnector1">
            <a:avLst/>
          </a:prstGeom>
          <a:noFill/>
          <a:ln w="9525" cap="flat" cmpd="sng">
            <a:solidFill>
              <a:schemeClr val="dk1"/>
            </a:solidFill>
            <a:prstDash val="solid"/>
            <a:round/>
            <a:headEnd type="none" w="med" len="med"/>
            <a:tailEnd type="triangle" w="med" len="med"/>
          </a:ln>
        </p:spPr>
      </p:cxnSp>
      <p:cxnSp>
        <p:nvCxnSpPr>
          <p:cNvPr id="164" name="Google Shape;164;p35"/>
          <p:cNvCxnSpPr/>
          <p:nvPr/>
        </p:nvCxnSpPr>
        <p:spPr>
          <a:xfrm>
            <a:off x="2384150" y="3405888"/>
            <a:ext cx="7200" cy="452400"/>
          </a:xfrm>
          <a:prstGeom prst="straightConnector1">
            <a:avLst/>
          </a:prstGeom>
          <a:noFill/>
          <a:ln w="9525" cap="flat" cmpd="sng">
            <a:solidFill>
              <a:schemeClr val="dk1"/>
            </a:solidFill>
            <a:prstDash val="solid"/>
            <a:round/>
            <a:headEnd type="none" w="med" len="med"/>
            <a:tailEnd type="triangle" w="med" len="med"/>
          </a:ln>
        </p:spPr>
      </p:cxnSp>
      <p:cxnSp>
        <p:nvCxnSpPr>
          <p:cNvPr id="165" name="Google Shape;165;p35"/>
          <p:cNvCxnSpPr/>
          <p:nvPr/>
        </p:nvCxnSpPr>
        <p:spPr>
          <a:xfrm>
            <a:off x="2384150" y="4055213"/>
            <a:ext cx="7200" cy="4524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p:nvPr/>
        </p:nvSpPr>
        <p:spPr>
          <a:xfrm>
            <a:off x="-20250" y="0"/>
            <a:ext cx="9164400" cy="116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o">
                <a:solidFill>
                  <a:schemeClr val="lt1"/>
                </a:solidFill>
              </a:rPr>
              <a:t>Controller API’s and Security Configuration</a:t>
            </a:r>
            <a:endParaRPr>
              <a:solidFill>
                <a:schemeClr val="lt1"/>
              </a:solidFill>
            </a:endParaRPr>
          </a:p>
        </p:txBody>
      </p:sp>
      <p:sp>
        <p:nvSpPr>
          <p:cNvPr id="172" name="Google Shape;172;p36"/>
          <p:cNvSpPr txBox="1"/>
          <p:nvPr/>
        </p:nvSpPr>
        <p:spPr>
          <a:xfrm>
            <a:off x="1126100" y="1647350"/>
            <a:ext cx="13386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GET</a:t>
            </a:r>
            <a:endParaRPr sz="2300">
              <a:solidFill>
                <a:schemeClr val="lt1"/>
              </a:solidFill>
            </a:endParaRPr>
          </a:p>
        </p:txBody>
      </p:sp>
      <p:sp>
        <p:nvSpPr>
          <p:cNvPr id="173" name="Google Shape;173;p36"/>
          <p:cNvSpPr txBox="1"/>
          <p:nvPr/>
        </p:nvSpPr>
        <p:spPr>
          <a:xfrm>
            <a:off x="1126100" y="3867900"/>
            <a:ext cx="13386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DELETE</a:t>
            </a:r>
            <a:endParaRPr sz="2300">
              <a:solidFill>
                <a:schemeClr val="lt1"/>
              </a:solidFill>
            </a:endParaRPr>
          </a:p>
        </p:txBody>
      </p:sp>
      <p:sp>
        <p:nvSpPr>
          <p:cNvPr id="174" name="Google Shape;174;p36"/>
          <p:cNvSpPr txBox="1"/>
          <p:nvPr/>
        </p:nvSpPr>
        <p:spPr>
          <a:xfrm>
            <a:off x="1126100" y="2757625"/>
            <a:ext cx="1338600" cy="5388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o" sz="2300">
                <a:solidFill>
                  <a:schemeClr val="lt1"/>
                </a:solidFill>
              </a:rPr>
              <a:t>POST</a:t>
            </a:r>
            <a:endParaRPr sz="2300">
              <a:solidFill>
                <a:schemeClr val="lt1"/>
              </a:solidFill>
            </a:endParaRPr>
          </a:p>
        </p:txBody>
      </p:sp>
      <p:pic>
        <p:nvPicPr>
          <p:cNvPr id="175" name="Google Shape;175;p36"/>
          <p:cNvPicPr preferRelativeResize="0"/>
          <p:nvPr/>
        </p:nvPicPr>
        <p:blipFill>
          <a:blip r:embed="rId3">
            <a:alphaModFix/>
          </a:blip>
          <a:stretch>
            <a:fillRect/>
          </a:stretch>
        </p:blipFill>
        <p:spPr>
          <a:xfrm>
            <a:off x="3770875" y="1338700"/>
            <a:ext cx="4801650" cy="337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7" descr="Image"/>
          <p:cNvPicPr preferRelativeResize="0"/>
          <p:nvPr/>
        </p:nvPicPr>
        <p:blipFill rotWithShape="1">
          <a:blip r:embed="rId3">
            <a:alphaModFix/>
          </a:blip>
          <a:srcRect b="3540"/>
          <a:stretch/>
        </p:blipFill>
        <p:spPr>
          <a:xfrm>
            <a:off x="0" y="-12"/>
            <a:ext cx="9144000" cy="4961336"/>
          </a:xfrm>
          <a:prstGeom prst="rect">
            <a:avLst/>
          </a:prstGeom>
          <a:noFill/>
          <a:ln>
            <a:noFill/>
          </a:ln>
        </p:spPr>
      </p:pic>
      <p:sp>
        <p:nvSpPr>
          <p:cNvPr id="181" name="Google Shape;181;p37"/>
          <p:cNvSpPr/>
          <p:nvPr/>
        </p:nvSpPr>
        <p:spPr>
          <a:xfrm>
            <a:off x="1181100" y="2518187"/>
            <a:ext cx="476400" cy="476400"/>
          </a:xfrm>
          <a:prstGeom prst="rect">
            <a:avLst/>
          </a:prstGeom>
          <a:noFill/>
          <a:ln w="508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ro" sz="1200" b="1" i="0" u="none" strike="noStrike" cap="none">
                <a:solidFill>
                  <a:srgbClr val="DE411B"/>
                </a:solidFill>
                <a:latin typeface="Arial"/>
                <a:ea typeface="Arial"/>
                <a:cs typeface="Arial"/>
                <a:sym typeface="Arial"/>
              </a:rPr>
              <a:t>3</a:t>
            </a:r>
            <a:endParaRPr sz="1100"/>
          </a:p>
        </p:txBody>
      </p:sp>
      <p:sp>
        <p:nvSpPr>
          <p:cNvPr id="182" name="Google Shape;182;p37"/>
          <p:cNvSpPr txBox="1"/>
          <p:nvPr/>
        </p:nvSpPr>
        <p:spPr>
          <a:xfrm>
            <a:off x="1121839" y="3440842"/>
            <a:ext cx="5341500" cy="358500"/>
          </a:xfrm>
          <a:prstGeom prst="rect">
            <a:avLst/>
          </a:prstGeom>
          <a:noFill/>
          <a:ln>
            <a:noFill/>
          </a:ln>
        </p:spPr>
        <p:txBody>
          <a:bodyPr spcFirstLastPara="1" wrap="square" lIns="19050" tIns="19050" rIns="19050" bIns="19050" anchor="ctr" anchorCtr="0">
            <a:spAutoFit/>
          </a:bodyPr>
          <a:lstStyle/>
          <a:p>
            <a:pPr marL="0" marR="0" lvl="0" indent="0" algn="l" rtl="0">
              <a:lnSpc>
                <a:spcPct val="80000"/>
              </a:lnSpc>
              <a:spcBef>
                <a:spcPts val="0"/>
              </a:spcBef>
              <a:spcAft>
                <a:spcPts val="0"/>
              </a:spcAft>
              <a:buNone/>
            </a:pPr>
            <a:r>
              <a:rPr lang="ro" sz="2600" b="1">
                <a:solidFill>
                  <a:srgbClr val="FFFFFF"/>
                </a:solidFill>
              </a:rPr>
              <a:t>Frontend</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On-screen Show (16:9)</PresentationFormat>
  <Paragraphs>104</Paragraphs>
  <Slides>20</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Helvetica Neue Light</vt:lpstr>
      <vt:lpstr>Calibri</vt:lpstr>
      <vt:lpstr>Simple Light</vt:lpstr>
      <vt:lpstr>White</vt:lpstr>
      <vt:lpstr>PowerPoint Presentation</vt:lpstr>
      <vt:lpstr>PowerPoint Presentation</vt:lpstr>
      <vt:lpstr>PowerPoint Presentation</vt:lpstr>
      <vt:lpstr>PowerPoint Presentation</vt:lpstr>
      <vt:lpstr>PowerPoint Presentation</vt:lpstr>
      <vt:lpstr>PowerPoint Presentation</vt:lpstr>
      <vt:lpstr>Project Structure and MongoDB collections</vt:lpstr>
      <vt:lpstr>Controller API’s and Security Configuration</vt:lpstr>
      <vt:lpstr>PowerPoint Presentation</vt:lpstr>
      <vt:lpstr>H                                Home page</vt:lpstr>
      <vt:lpstr>                                   About Us Page</vt:lpstr>
      <vt:lpstr>                                   Contact Page </vt:lpstr>
      <vt:lpstr>Guest, client &amp; admin restaurants and products page.</vt:lpstr>
      <vt:lpstr>Guest, client &amp; admin restaurants and products page.</vt:lpstr>
      <vt:lpstr>Guest, client &amp; admin restaurants and products page.</vt:lpstr>
      <vt:lpstr>PowerPoint Presentation</vt:lpstr>
      <vt:lpstr>How is our app useful?</vt:lpstr>
      <vt:lpstr>Future Features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inesc erik1</cp:lastModifiedBy>
  <cp:revision>2</cp:revision>
  <dcterms:modified xsi:type="dcterms:W3CDTF">2023-01-20T16:32:43Z</dcterms:modified>
</cp:coreProperties>
</file>